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67" r:id="rId6"/>
    <p:sldId id="270" r:id="rId7"/>
    <p:sldId id="257" r:id="rId8"/>
    <p:sldId id="258" r:id="rId9"/>
    <p:sldId id="266" r:id="rId10"/>
    <p:sldId id="279" r:id="rId11"/>
    <p:sldId id="268" r:id="rId12"/>
    <p:sldId id="260" r:id="rId13"/>
    <p:sldId id="275" r:id="rId14"/>
    <p:sldId id="273" r:id="rId15"/>
    <p:sldId id="277" r:id="rId16"/>
    <p:sldId id="272" r:id="rId17"/>
    <p:sldId id="278" r:id="rId18"/>
    <p:sldId id="271" r:id="rId19"/>
    <p:sldId id="276" r:id="rId20"/>
    <p:sldId id="264" r:id="rId21"/>
    <p:sldId id="263" r:id="rId22"/>
  </p:sldIdLst>
  <p:sldSz cx="18288000" cy="10287000"/>
  <p:notesSz cx="6858000" cy="9144000"/>
  <p:embeddedFontLst>
    <p:embeddedFont>
      <p:font typeface="League Spartan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old" panose="00000800000000000000" charset="0"/>
      <p:regular r:id="rId29"/>
    </p:embeddedFont>
    <p:embeddedFont>
      <p:font typeface="Montserrat Bold Italics" panose="020B0604020202020204" charset="0"/>
      <p:regular r:id="rId30"/>
    </p:embeddedFont>
    <p:embeddedFont>
      <p:font typeface="Montserrat Italic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FA538-0076-4DCB-AB4A-B41579466117}" v="6" dt="2025-04-29T22:53:44.774"/>
    <p1510:client id="{DFBA9FF6-5F75-4EE6-86F0-F50EB55940E7}" v="2" dt="2025-04-29T21:49:48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83435" autoAdjust="0"/>
  </p:normalViewPr>
  <p:slideViewPr>
    <p:cSldViewPr>
      <p:cViewPr varScale="1">
        <p:scale>
          <a:sx n="59" d="100"/>
          <a:sy n="59" d="100"/>
        </p:scale>
        <p:origin x="9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Styer" userId="538049b0-0165-4b6d-b573-2fc1bf4cd5f2" providerId="ADAL" clId="{540FA538-0076-4DCB-AB4A-B41579466117}"/>
    <pc:docChg chg="undo custSel addSld delSld modSld sldOrd">
      <pc:chgData name="Tara Styer" userId="538049b0-0165-4b6d-b573-2fc1bf4cd5f2" providerId="ADAL" clId="{540FA538-0076-4DCB-AB4A-B41579466117}" dt="2025-04-29T23:09:16.461" v="3945" actId="20577"/>
      <pc:docMkLst>
        <pc:docMk/>
      </pc:docMkLst>
      <pc:sldChg chg="addSp delSp modSp mod">
        <pc:chgData name="Tara Styer" userId="538049b0-0165-4b6d-b573-2fc1bf4cd5f2" providerId="ADAL" clId="{540FA538-0076-4DCB-AB4A-B41579466117}" dt="2025-04-23T19:38:00.603" v="184" actId="14100"/>
        <pc:sldMkLst>
          <pc:docMk/>
          <pc:sldMk cId="0" sldId="256"/>
        </pc:sldMkLst>
        <pc:spChg chg="mod">
          <ac:chgData name="Tara Styer" userId="538049b0-0165-4b6d-b573-2fc1bf4cd5f2" providerId="ADAL" clId="{540FA538-0076-4DCB-AB4A-B41579466117}" dt="2025-04-23T19:26:36.711" v="14" actId="20577"/>
          <ac:spMkLst>
            <pc:docMk/>
            <pc:sldMk cId="0" sldId="256"/>
            <ac:spMk id="3" creationId="{06E404D0-07F2-C0C7-82CB-B10439D91F98}"/>
          </ac:spMkLst>
        </pc:spChg>
        <pc:spChg chg="mod">
          <ac:chgData name="Tara Styer" userId="538049b0-0165-4b6d-b573-2fc1bf4cd5f2" providerId="ADAL" clId="{540FA538-0076-4DCB-AB4A-B41579466117}" dt="2025-04-23T19:27:00.290" v="60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ara Styer" userId="538049b0-0165-4b6d-b573-2fc1bf4cd5f2" providerId="ADAL" clId="{540FA538-0076-4DCB-AB4A-B41579466117}" dt="2025-04-23T19:26:56.877" v="59" actId="20577"/>
          <ac:spMkLst>
            <pc:docMk/>
            <pc:sldMk cId="0" sldId="256"/>
            <ac:spMk id="12" creationId="{00000000-0000-0000-0000-000000000000}"/>
          </ac:spMkLst>
        </pc:spChg>
        <pc:picChg chg="add mod">
          <ac:chgData name="Tara Styer" userId="538049b0-0165-4b6d-b573-2fc1bf4cd5f2" providerId="ADAL" clId="{540FA538-0076-4DCB-AB4A-B41579466117}" dt="2025-04-23T19:38:00.603" v="184" actId="14100"/>
          <ac:picMkLst>
            <pc:docMk/>
            <pc:sldMk cId="0" sldId="256"/>
            <ac:picMk id="2" creationId="{C2426EF3-00BF-8143-F8C5-C9B43A944E9E}"/>
          </ac:picMkLst>
        </pc:picChg>
      </pc:sldChg>
      <pc:sldChg chg="addSp delSp modSp mod">
        <pc:chgData name="Tara Styer" userId="538049b0-0165-4b6d-b573-2fc1bf4cd5f2" providerId="ADAL" clId="{540FA538-0076-4DCB-AB4A-B41579466117}" dt="2025-04-24T22:12:55.742" v="3200" actId="1076"/>
        <pc:sldMkLst>
          <pc:docMk/>
          <pc:sldMk cId="0" sldId="258"/>
        </pc:sldMkLst>
        <pc:spChg chg="mod">
          <ac:chgData name="Tara Styer" userId="538049b0-0165-4b6d-b573-2fc1bf4cd5f2" providerId="ADAL" clId="{540FA538-0076-4DCB-AB4A-B41579466117}" dt="2025-04-24T22:12:46.026" v="3197" actId="164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ara Styer" userId="538049b0-0165-4b6d-b573-2fc1bf4cd5f2" providerId="ADAL" clId="{540FA538-0076-4DCB-AB4A-B41579466117}" dt="2025-04-24T22:12:46.026" v="3197" actId="164"/>
          <ac:spMkLst>
            <pc:docMk/>
            <pc:sldMk cId="0" sldId="258"/>
            <ac:spMk id="14" creationId="{00000000-0000-0000-0000-000000000000}"/>
          </ac:spMkLst>
        </pc:spChg>
        <pc:grpChg chg="mod">
          <ac:chgData name="Tara Styer" userId="538049b0-0165-4b6d-b573-2fc1bf4cd5f2" providerId="ADAL" clId="{540FA538-0076-4DCB-AB4A-B41579466117}" dt="2025-04-24T22:12:52.028" v="3199" actId="1076"/>
          <ac:grpSpMkLst>
            <pc:docMk/>
            <pc:sldMk cId="0" sldId="258"/>
            <ac:grpSpMk id="5" creationId="{00000000-0000-0000-0000-000000000000}"/>
          </ac:grpSpMkLst>
        </pc:grpChg>
        <pc:grpChg chg="add mod">
          <ac:chgData name="Tara Styer" userId="538049b0-0165-4b6d-b573-2fc1bf4cd5f2" providerId="ADAL" clId="{540FA538-0076-4DCB-AB4A-B41579466117}" dt="2025-04-24T22:12:55.742" v="3200" actId="1076"/>
          <ac:grpSpMkLst>
            <pc:docMk/>
            <pc:sldMk cId="0" sldId="258"/>
            <ac:grpSpMk id="18" creationId="{D9BC583D-03D9-B5F2-3994-7E56D0848D61}"/>
          </ac:grpSpMkLst>
        </pc:grpChg>
        <pc:picChg chg="add mod">
          <ac:chgData name="Tara Styer" userId="538049b0-0165-4b6d-b573-2fc1bf4cd5f2" providerId="ADAL" clId="{540FA538-0076-4DCB-AB4A-B41579466117}" dt="2025-04-24T21:41:08.881" v="3027" actId="14100"/>
          <ac:picMkLst>
            <pc:docMk/>
            <pc:sldMk cId="0" sldId="258"/>
            <ac:picMk id="16" creationId="{ED1B4786-27F8-89E8-05BC-821BDA4CC5C3}"/>
          </ac:picMkLst>
        </pc:picChg>
        <pc:picChg chg="add mod">
          <ac:chgData name="Tara Styer" userId="538049b0-0165-4b6d-b573-2fc1bf4cd5f2" providerId="ADAL" clId="{540FA538-0076-4DCB-AB4A-B41579466117}" dt="2025-04-24T22:12:13.927" v="3181" actId="1076"/>
          <ac:picMkLst>
            <pc:docMk/>
            <pc:sldMk cId="0" sldId="258"/>
            <ac:picMk id="17" creationId="{09E7FFA0-D859-A650-DC3E-611510DB8EBE}"/>
          </ac:picMkLst>
        </pc:picChg>
      </pc:sldChg>
      <pc:sldChg chg="addSp delSp modSp del mod">
        <pc:chgData name="Tara Styer" userId="538049b0-0165-4b6d-b573-2fc1bf4cd5f2" providerId="ADAL" clId="{540FA538-0076-4DCB-AB4A-B41579466117}" dt="2025-04-28T17:44:51.233" v="3244" actId="2696"/>
        <pc:sldMkLst>
          <pc:docMk/>
          <pc:sldMk cId="0" sldId="259"/>
        </pc:sldMkLst>
      </pc:sldChg>
      <pc:sldChg chg="addSp delSp modSp mod">
        <pc:chgData name="Tara Styer" userId="538049b0-0165-4b6d-b573-2fc1bf4cd5f2" providerId="ADAL" clId="{540FA538-0076-4DCB-AB4A-B41579466117}" dt="2025-04-29T19:33:25.558" v="3755" actId="20577"/>
        <pc:sldMkLst>
          <pc:docMk/>
          <pc:sldMk cId="0" sldId="260"/>
        </pc:sldMkLst>
        <pc:spChg chg="add mod">
          <ac:chgData name="Tara Styer" userId="538049b0-0165-4b6d-b573-2fc1bf4cd5f2" providerId="ADAL" clId="{540FA538-0076-4DCB-AB4A-B41579466117}" dt="2025-04-29T18:47:55.616" v="3705" actId="1037"/>
          <ac:spMkLst>
            <pc:docMk/>
            <pc:sldMk cId="0" sldId="260"/>
            <ac:spMk id="12" creationId="{4392EFD2-D262-4DC5-E587-49D4D7583189}"/>
          </ac:spMkLst>
        </pc:spChg>
        <pc:spChg chg="mod">
          <ac:chgData name="Tara Styer" userId="538049b0-0165-4b6d-b573-2fc1bf4cd5f2" providerId="ADAL" clId="{540FA538-0076-4DCB-AB4A-B41579466117}" dt="2025-04-29T19:33:25.558" v="3755" actId="20577"/>
          <ac:spMkLst>
            <pc:docMk/>
            <pc:sldMk cId="0" sldId="260"/>
            <ac:spMk id="15" creationId="{00000000-0000-0000-0000-000000000000}"/>
          </ac:spMkLst>
        </pc:spChg>
      </pc:sldChg>
      <pc:sldChg chg="modSp mod">
        <pc:chgData name="Tara Styer" userId="538049b0-0165-4b6d-b573-2fc1bf4cd5f2" providerId="ADAL" clId="{540FA538-0076-4DCB-AB4A-B41579466117}" dt="2025-04-29T18:48:23.831" v="3706" actId="20577"/>
        <pc:sldMkLst>
          <pc:docMk/>
          <pc:sldMk cId="2004064563" sldId="264"/>
        </pc:sldMkLst>
        <pc:spChg chg="mod">
          <ac:chgData name="Tara Styer" userId="538049b0-0165-4b6d-b573-2fc1bf4cd5f2" providerId="ADAL" clId="{540FA538-0076-4DCB-AB4A-B41579466117}" dt="2025-04-29T18:48:23.831" v="3706" actId="20577"/>
          <ac:spMkLst>
            <pc:docMk/>
            <pc:sldMk cId="2004064563" sldId="264"/>
            <ac:spMk id="15" creationId="{2AE57205-10C8-BED8-F1FA-7259785E44F0}"/>
          </ac:spMkLst>
        </pc:spChg>
        <pc:spChg chg="mod">
          <ac:chgData name="Tara Styer" userId="538049b0-0165-4b6d-b573-2fc1bf4cd5f2" providerId="ADAL" clId="{540FA538-0076-4DCB-AB4A-B41579466117}" dt="2025-04-28T20:46:16.544" v="3343" actId="5793"/>
          <ac:spMkLst>
            <pc:docMk/>
            <pc:sldMk cId="2004064563" sldId="264"/>
            <ac:spMk id="16" creationId="{8E8EC7D6-C430-518F-48AE-A7AA682F84CE}"/>
          </ac:spMkLst>
        </pc:spChg>
      </pc:sldChg>
      <pc:sldChg chg="addSp modSp mod">
        <pc:chgData name="Tara Styer" userId="538049b0-0165-4b6d-b573-2fc1bf4cd5f2" providerId="ADAL" clId="{540FA538-0076-4DCB-AB4A-B41579466117}" dt="2025-04-29T19:33:16.237" v="3751" actId="20577"/>
        <pc:sldMkLst>
          <pc:docMk/>
          <pc:sldMk cId="2599668893" sldId="266"/>
        </pc:sldMkLst>
        <pc:spChg chg="mod">
          <ac:chgData name="Tara Styer" userId="538049b0-0165-4b6d-b573-2fc1bf4cd5f2" providerId="ADAL" clId="{540FA538-0076-4DCB-AB4A-B41579466117}" dt="2025-04-28T17:13:47.407" v="3230" actId="20577"/>
          <ac:spMkLst>
            <pc:docMk/>
            <pc:sldMk cId="2599668893" sldId="266"/>
            <ac:spMk id="11" creationId="{05E5BCD5-A746-4983-A1B3-4B32B6D82E48}"/>
          </ac:spMkLst>
        </pc:spChg>
        <pc:spChg chg="mod">
          <ac:chgData name="Tara Styer" userId="538049b0-0165-4b6d-b573-2fc1bf4cd5f2" providerId="ADAL" clId="{540FA538-0076-4DCB-AB4A-B41579466117}" dt="2025-04-29T19:33:16.237" v="3751" actId="20577"/>
          <ac:spMkLst>
            <pc:docMk/>
            <pc:sldMk cId="2599668893" sldId="266"/>
            <ac:spMk id="13" creationId="{5D747BE5-55D2-8400-A20F-A0E5C0D09DB6}"/>
          </ac:spMkLst>
        </pc:spChg>
        <pc:picChg chg="add mod">
          <ac:chgData name="Tara Styer" userId="538049b0-0165-4b6d-b573-2fc1bf4cd5f2" providerId="ADAL" clId="{540FA538-0076-4DCB-AB4A-B41579466117}" dt="2025-04-28T17:36:26.532" v="3243" actId="1076"/>
          <ac:picMkLst>
            <pc:docMk/>
            <pc:sldMk cId="2599668893" sldId="266"/>
            <ac:picMk id="8" creationId="{C364D6CD-0969-CC73-5899-DD3428E1009C}"/>
          </ac:picMkLst>
        </pc:picChg>
      </pc:sldChg>
      <pc:sldChg chg="addSp delSp modSp mod">
        <pc:chgData name="Tara Styer" userId="538049b0-0165-4b6d-b573-2fc1bf4cd5f2" providerId="ADAL" clId="{540FA538-0076-4DCB-AB4A-B41579466117}" dt="2025-04-29T22:48:45.649" v="3795" actId="5793"/>
        <pc:sldMkLst>
          <pc:docMk/>
          <pc:sldMk cId="852178055" sldId="267"/>
        </pc:sldMkLst>
        <pc:spChg chg="mod">
          <ac:chgData name="Tara Styer" userId="538049b0-0165-4b6d-b573-2fc1bf4cd5f2" providerId="ADAL" clId="{540FA538-0076-4DCB-AB4A-B41579466117}" dt="2025-04-29T22:48:45.649" v="3795" actId="5793"/>
          <ac:spMkLst>
            <pc:docMk/>
            <pc:sldMk cId="852178055" sldId="267"/>
            <ac:spMk id="8" creationId="{338A5C34-6F50-C6F2-AABB-C199D0BC7CD4}"/>
          </ac:spMkLst>
        </pc:spChg>
        <pc:picChg chg="add mod">
          <ac:chgData name="Tara Styer" userId="538049b0-0165-4b6d-b573-2fc1bf4cd5f2" providerId="ADAL" clId="{540FA538-0076-4DCB-AB4A-B41579466117}" dt="2025-04-23T19:44:00.034" v="203" actId="1076"/>
          <ac:picMkLst>
            <pc:docMk/>
            <pc:sldMk cId="852178055" sldId="267"/>
            <ac:picMk id="13" creationId="{71B20FE5-9A9C-3250-BE75-8AA5223DEFDD}"/>
          </ac:picMkLst>
        </pc:picChg>
      </pc:sldChg>
      <pc:sldChg chg="addSp delSp modSp mod">
        <pc:chgData name="Tara Styer" userId="538049b0-0165-4b6d-b573-2fc1bf4cd5f2" providerId="ADAL" clId="{540FA538-0076-4DCB-AB4A-B41579466117}" dt="2025-04-28T23:42:49.279" v="3690" actId="14100"/>
        <pc:sldMkLst>
          <pc:docMk/>
          <pc:sldMk cId="3284546357" sldId="268"/>
        </pc:sldMkLst>
        <pc:spChg chg="add mod">
          <ac:chgData name="Tara Styer" userId="538049b0-0165-4b6d-b573-2fc1bf4cd5f2" providerId="ADAL" clId="{540FA538-0076-4DCB-AB4A-B41579466117}" dt="2025-04-28T18:01:49.299" v="3305" actId="1037"/>
          <ac:spMkLst>
            <pc:docMk/>
            <pc:sldMk cId="3284546357" sldId="268"/>
            <ac:spMk id="7" creationId="{8FB6E6D3-0D39-F4A5-30C6-51B4A1A25577}"/>
          </ac:spMkLst>
        </pc:spChg>
        <pc:spChg chg="add mod">
          <ac:chgData name="Tara Styer" userId="538049b0-0165-4b6d-b573-2fc1bf4cd5f2" providerId="ADAL" clId="{540FA538-0076-4DCB-AB4A-B41579466117}" dt="2025-04-24T20:21:12.907" v="329" actId="1076"/>
          <ac:spMkLst>
            <pc:docMk/>
            <pc:sldMk cId="3284546357" sldId="268"/>
            <ac:spMk id="17" creationId="{82AC36EB-EAA6-4A9B-42E7-0D303E59656A}"/>
          </ac:spMkLst>
        </pc:spChg>
        <pc:grpChg chg="mod">
          <ac:chgData name="Tara Styer" userId="538049b0-0165-4b6d-b573-2fc1bf4cd5f2" providerId="ADAL" clId="{540FA538-0076-4DCB-AB4A-B41579466117}" dt="2025-04-28T18:00:23.906" v="3245" actId="14100"/>
          <ac:grpSpMkLst>
            <pc:docMk/>
            <pc:sldMk cId="3284546357" sldId="268"/>
            <ac:grpSpMk id="2" creationId="{991EE168-4521-0B61-CCEF-51A736DCA59E}"/>
          </ac:grpSpMkLst>
        </pc:grpChg>
        <pc:picChg chg="add mod">
          <ac:chgData name="Tara Styer" userId="538049b0-0165-4b6d-b573-2fc1bf4cd5f2" providerId="ADAL" clId="{540FA538-0076-4DCB-AB4A-B41579466117}" dt="2025-04-28T18:00:37.407" v="3251" actId="1076"/>
          <ac:picMkLst>
            <pc:docMk/>
            <pc:sldMk cId="3284546357" sldId="268"/>
            <ac:picMk id="6" creationId="{4215AFB0-ABE6-E563-20BD-6C26398B515B}"/>
          </ac:picMkLst>
        </pc:picChg>
        <pc:picChg chg="add mod">
          <ac:chgData name="Tara Styer" userId="538049b0-0165-4b6d-b573-2fc1bf4cd5f2" providerId="ADAL" clId="{540FA538-0076-4DCB-AB4A-B41579466117}" dt="2025-04-28T23:42:49.279" v="3690" actId="14100"/>
          <ac:picMkLst>
            <pc:docMk/>
            <pc:sldMk cId="3284546357" sldId="268"/>
            <ac:picMk id="8" creationId="{CED44A52-DEF1-D004-C72F-9A58FE3E6B90}"/>
          </ac:picMkLst>
        </pc:picChg>
        <pc:picChg chg="add mod">
          <ac:chgData name="Tara Styer" userId="538049b0-0165-4b6d-b573-2fc1bf4cd5f2" providerId="ADAL" clId="{540FA538-0076-4DCB-AB4A-B41579466117}" dt="2025-04-24T20:18:45.699" v="300" actId="14100"/>
          <ac:picMkLst>
            <pc:docMk/>
            <pc:sldMk cId="3284546357" sldId="268"/>
            <ac:picMk id="9" creationId="{0745BD29-35D6-7F7E-F1AD-2BF1914503AC}"/>
          </ac:picMkLst>
        </pc:picChg>
        <pc:picChg chg="add del mod">
          <ac:chgData name="Tara Styer" userId="538049b0-0165-4b6d-b573-2fc1bf4cd5f2" providerId="ADAL" clId="{540FA538-0076-4DCB-AB4A-B41579466117}" dt="2025-04-28T23:42:28.601" v="3686" actId="478"/>
          <ac:picMkLst>
            <pc:docMk/>
            <pc:sldMk cId="3284546357" sldId="268"/>
            <ac:picMk id="14" creationId="{2109853F-C3F9-7307-9114-648EE5EAE984}"/>
          </ac:picMkLst>
        </pc:picChg>
      </pc:sldChg>
      <pc:sldChg chg="delSp del mod">
        <pc:chgData name="Tara Styer" userId="538049b0-0165-4b6d-b573-2fc1bf4cd5f2" providerId="ADAL" clId="{540FA538-0076-4DCB-AB4A-B41579466117}" dt="2025-04-24T21:39:44.532" v="3009" actId="2696"/>
        <pc:sldMkLst>
          <pc:docMk/>
          <pc:sldMk cId="2414700897" sldId="269"/>
        </pc:sldMkLst>
      </pc:sldChg>
      <pc:sldChg chg="delSp modSp add mod">
        <pc:chgData name="Tara Styer" userId="538049b0-0165-4b6d-b573-2fc1bf4cd5f2" providerId="ADAL" clId="{540FA538-0076-4DCB-AB4A-B41579466117}" dt="2025-04-28T21:00:59.295" v="3685" actId="255"/>
        <pc:sldMkLst>
          <pc:docMk/>
          <pc:sldMk cId="172682719" sldId="270"/>
        </pc:sldMkLst>
        <pc:spChg chg="mod">
          <ac:chgData name="Tara Styer" userId="538049b0-0165-4b6d-b573-2fc1bf4cd5f2" providerId="ADAL" clId="{540FA538-0076-4DCB-AB4A-B41579466117}" dt="2025-04-28T21:00:59.295" v="3685" actId="255"/>
          <ac:spMkLst>
            <pc:docMk/>
            <pc:sldMk cId="172682719" sldId="270"/>
            <ac:spMk id="8" creationId="{05DDDE44-E8CF-923E-EC01-146EB0388BDB}"/>
          </ac:spMkLst>
        </pc:spChg>
        <pc:spChg chg="mod">
          <ac:chgData name="Tara Styer" userId="538049b0-0165-4b6d-b573-2fc1bf4cd5f2" providerId="ADAL" clId="{540FA538-0076-4DCB-AB4A-B41579466117}" dt="2025-04-23T19:28:06.516" v="70" actId="20577"/>
          <ac:spMkLst>
            <pc:docMk/>
            <pc:sldMk cId="172682719" sldId="270"/>
            <ac:spMk id="11" creationId="{77D6F585-A004-5026-1C90-29A4AC871D57}"/>
          </ac:spMkLst>
        </pc:spChg>
      </pc:sldChg>
      <pc:sldChg chg="addSp delSp modSp add mod">
        <pc:chgData name="Tara Styer" userId="538049b0-0165-4b6d-b573-2fc1bf4cd5f2" providerId="ADAL" clId="{540FA538-0076-4DCB-AB4A-B41579466117}" dt="2025-04-28T20:57:02.501" v="3517" actId="255"/>
        <pc:sldMkLst>
          <pc:docMk/>
          <pc:sldMk cId="453753130" sldId="271"/>
        </pc:sldMkLst>
        <pc:spChg chg="add mod">
          <ac:chgData name="Tara Styer" userId="538049b0-0165-4b6d-b573-2fc1bf4cd5f2" providerId="ADAL" clId="{540FA538-0076-4DCB-AB4A-B41579466117}" dt="2025-04-28T20:57:02.501" v="3517" actId="255"/>
          <ac:spMkLst>
            <pc:docMk/>
            <pc:sldMk cId="453753130" sldId="271"/>
            <ac:spMk id="10" creationId="{EAC35CC2-6E31-A83F-EDFB-30E618CC1CEC}"/>
          </ac:spMkLst>
        </pc:spChg>
        <pc:spChg chg="mod">
          <ac:chgData name="Tara Styer" userId="538049b0-0165-4b6d-b573-2fc1bf4cd5f2" providerId="ADAL" clId="{540FA538-0076-4DCB-AB4A-B41579466117}" dt="2025-04-28T20:52:34.390" v="3398" actId="20577"/>
          <ac:spMkLst>
            <pc:docMk/>
            <pc:sldMk cId="453753130" sldId="271"/>
            <ac:spMk id="15" creationId="{11916835-5552-B933-5267-7D1612BDCAA3}"/>
          </ac:spMkLst>
        </pc:spChg>
      </pc:sldChg>
      <pc:sldChg chg="addSp delSp modSp add mod ord">
        <pc:chgData name="Tara Styer" userId="538049b0-0165-4b6d-b573-2fc1bf4cd5f2" providerId="ADAL" clId="{540FA538-0076-4DCB-AB4A-B41579466117}" dt="2025-04-28T19:49:13.191" v="3318"/>
        <pc:sldMkLst>
          <pc:docMk/>
          <pc:sldMk cId="1510823945" sldId="272"/>
        </pc:sldMkLst>
        <pc:spChg chg="mod">
          <ac:chgData name="Tara Styer" userId="538049b0-0165-4b6d-b573-2fc1bf4cd5f2" providerId="ADAL" clId="{540FA538-0076-4DCB-AB4A-B41579466117}" dt="2025-04-24T22:06:40.362" v="3148" actId="1076"/>
          <ac:spMkLst>
            <pc:docMk/>
            <pc:sldMk cId="1510823945" sldId="272"/>
            <ac:spMk id="15" creationId="{54DFDBA7-3F57-9AE0-1071-F41146CEA478}"/>
          </ac:spMkLst>
        </pc:spChg>
        <pc:picChg chg="add mod">
          <ac:chgData name="Tara Styer" userId="538049b0-0165-4b6d-b573-2fc1bf4cd5f2" providerId="ADAL" clId="{540FA538-0076-4DCB-AB4A-B41579466117}" dt="2025-04-24T22:05:03.119" v="3035" actId="1076"/>
          <ac:picMkLst>
            <pc:docMk/>
            <pc:sldMk cId="1510823945" sldId="272"/>
            <ac:picMk id="10" creationId="{8080C9EE-481B-5FE4-FD10-78888FB302B7}"/>
          </ac:picMkLst>
        </pc:picChg>
      </pc:sldChg>
      <pc:sldChg chg="addSp delSp modSp add mod ord">
        <pc:chgData name="Tara Styer" userId="538049b0-0165-4b6d-b573-2fc1bf4cd5f2" providerId="ADAL" clId="{540FA538-0076-4DCB-AB4A-B41579466117}" dt="2025-04-28T20:50:37.523" v="3365" actId="207"/>
        <pc:sldMkLst>
          <pc:docMk/>
          <pc:sldMk cId="2019990214" sldId="273"/>
        </pc:sldMkLst>
        <pc:spChg chg="add mod">
          <ac:chgData name="Tara Styer" userId="538049b0-0165-4b6d-b573-2fc1bf4cd5f2" providerId="ADAL" clId="{540FA538-0076-4DCB-AB4A-B41579466117}" dt="2025-04-28T20:50:37.523" v="3365" actId="207"/>
          <ac:spMkLst>
            <pc:docMk/>
            <pc:sldMk cId="2019990214" sldId="273"/>
            <ac:spMk id="8" creationId="{BF82792D-D5B5-23ED-2318-79AF4819869E}"/>
          </ac:spMkLst>
        </pc:spChg>
        <pc:spChg chg="mod">
          <ac:chgData name="Tara Styer" userId="538049b0-0165-4b6d-b573-2fc1bf4cd5f2" providerId="ADAL" clId="{540FA538-0076-4DCB-AB4A-B41579466117}" dt="2025-04-28T18:44:37.489" v="3316" actId="14100"/>
          <ac:spMkLst>
            <pc:docMk/>
            <pc:sldMk cId="2019990214" sldId="273"/>
            <ac:spMk id="15" creationId="{F41A939B-2F7E-BCEA-E914-BA87D62013C5}"/>
          </ac:spMkLst>
        </pc:spChg>
        <pc:picChg chg="add mod ord">
          <ac:chgData name="Tara Styer" userId="538049b0-0165-4b6d-b573-2fc1bf4cd5f2" providerId="ADAL" clId="{540FA538-0076-4DCB-AB4A-B41579466117}" dt="2025-04-24T21:36:34.762" v="2690" actId="1076"/>
          <ac:picMkLst>
            <pc:docMk/>
            <pc:sldMk cId="2019990214" sldId="273"/>
            <ac:picMk id="4" creationId="{2D2FAC31-D4AB-428F-F84A-75B8BA01B5B5}"/>
          </ac:picMkLst>
        </pc:picChg>
      </pc:sldChg>
      <pc:sldChg chg="add del">
        <pc:chgData name="Tara Styer" userId="538049b0-0165-4b6d-b573-2fc1bf4cd5f2" providerId="ADAL" clId="{540FA538-0076-4DCB-AB4A-B41579466117}" dt="2025-04-24T21:39:50.426" v="3010" actId="2696"/>
        <pc:sldMkLst>
          <pc:docMk/>
          <pc:sldMk cId="1507722913" sldId="274"/>
        </pc:sldMkLst>
      </pc:sldChg>
      <pc:sldChg chg="modSp add mod">
        <pc:chgData name="Tara Styer" userId="538049b0-0165-4b6d-b573-2fc1bf4cd5f2" providerId="ADAL" clId="{540FA538-0076-4DCB-AB4A-B41579466117}" dt="2025-04-29T19:33:39.148" v="3759" actId="20577"/>
        <pc:sldMkLst>
          <pc:docMk/>
          <pc:sldMk cId="3343634161" sldId="275"/>
        </pc:sldMkLst>
        <pc:spChg chg="mod">
          <ac:chgData name="Tara Styer" userId="538049b0-0165-4b6d-b573-2fc1bf4cd5f2" providerId="ADAL" clId="{540FA538-0076-4DCB-AB4A-B41579466117}" dt="2025-04-29T19:33:39.148" v="3759" actId="20577"/>
          <ac:spMkLst>
            <pc:docMk/>
            <pc:sldMk cId="3343634161" sldId="275"/>
            <ac:spMk id="15" creationId="{148C8440-A875-92D8-CF65-1C3F4B16239D}"/>
          </ac:spMkLst>
        </pc:spChg>
      </pc:sldChg>
      <pc:sldChg chg="add">
        <pc:chgData name="Tara Styer" userId="538049b0-0165-4b6d-b573-2fc1bf4cd5f2" providerId="ADAL" clId="{540FA538-0076-4DCB-AB4A-B41579466117}" dt="2025-04-24T20:48:11.854" v="1309" actId="2890"/>
        <pc:sldMkLst>
          <pc:docMk/>
          <pc:sldMk cId="515375877" sldId="276"/>
        </pc:sldMkLst>
      </pc:sldChg>
      <pc:sldChg chg="add del">
        <pc:chgData name="Tara Styer" userId="538049b0-0165-4b6d-b573-2fc1bf4cd5f2" providerId="ADAL" clId="{540FA538-0076-4DCB-AB4A-B41579466117}" dt="2025-04-24T20:48:09.054" v="1308" actId="47"/>
        <pc:sldMkLst>
          <pc:docMk/>
          <pc:sldMk cId="3102770633" sldId="276"/>
        </pc:sldMkLst>
      </pc:sldChg>
      <pc:sldChg chg="addSp delSp modSp add mod ord">
        <pc:chgData name="Tara Styer" userId="538049b0-0165-4b6d-b573-2fc1bf4cd5f2" providerId="ADAL" clId="{540FA538-0076-4DCB-AB4A-B41579466117}" dt="2025-04-28T20:51:35.160" v="3375" actId="207"/>
        <pc:sldMkLst>
          <pc:docMk/>
          <pc:sldMk cId="1732714396" sldId="277"/>
        </pc:sldMkLst>
        <pc:spChg chg="add mod">
          <ac:chgData name="Tara Styer" userId="538049b0-0165-4b6d-b573-2fc1bf4cd5f2" providerId="ADAL" clId="{540FA538-0076-4DCB-AB4A-B41579466117}" dt="2025-04-28T20:51:35.160" v="3375" actId="207"/>
          <ac:spMkLst>
            <pc:docMk/>
            <pc:sldMk cId="1732714396" sldId="277"/>
            <ac:spMk id="7" creationId="{2DD3C920-B810-D139-E17E-5F603F0C5CC1}"/>
          </ac:spMkLst>
        </pc:spChg>
        <pc:spChg chg="mod">
          <ac:chgData name="Tara Styer" userId="538049b0-0165-4b6d-b573-2fc1bf4cd5f2" providerId="ADAL" clId="{540FA538-0076-4DCB-AB4A-B41579466117}" dt="2025-04-24T20:56:27.298" v="2150" actId="1076"/>
          <ac:spMkLst>
            <pc:docMk/>
            <pc:sldMk cId="1732714396" sldId="277"/>
            <ac:spMk id="15" creationId="{9DBDD359-CE2C-DD2B-B5AD-0F8CC93E2FEE}"/>
          </ac:spMkLst>
        </pc:spChg>
      </pc:sldChg>
      <pc:sldChg chg="modSp add mod ord">
        <pc:chgData name="Tara Styer" userId="538049b0-0165-4b6d-b573-2fc1bf4cd5f2" providerId="ADAL" clId="{540FA538-0076-4DCB-AB4A-B41579466117}" dt="2025-04-28T20:04:13.988" v="3340" actId="20577"/>
        <pc:sldMkLst>
          <pc:docMk/>
          <pc:sldMk cId="244422637" sldId="278"/>
        </pc:sldMkLst>
        <pc:spChg chg="mod">
          <ac:chgData name="Tara Styer" userId="538049b0-0165-4b6d-b573-2fc1bf4cd5f2" providerId="ADAL" clId="{540FA538-0076-4DCB-AB4A-B41579466117}" dt="2025-04-28T20:04:13.988" v="3340" actId="20577"/>
          <ac:spMkLst>
            <pc:docMk/>
            <pc:sldMk cId="244422637" sldId="278"/>
            <ac:spMk id="15" creationId="{B3A1E285-79CD-5D19-B540-4A5984AEBC54}"/>
          </ac:spMkLst>
        </pc:spChg>
        <pc:picChg chg="mod">
          <ac:chgData name="Tara Styer" userId="538049b0-0165-4b6d-b573-2fc1bf4cd5f2" providerId="ADAL" clId="{540FA538-0076-4DCB-AB4A-B41579466117}" dt="2025-04-24T22:06:21.905" v="3130" actId="1036"/>
          <ac:picMkLst>
            <pc:docMk/>
            <pc:sldMk cId="244422637" sldId="278"/>
            <ac:picMk id="4" creationId="{D5513A31-719E-3136-2A0C-DA31D3CC8401}"/>
          </ac:picMkLst>
        </pc:picChg>
      </pc:sldChg>
      <pc:sldChg chg="addSp delSp modSp add mod ord">
        <pc:chgData name="Tara Styer" userId="538049b0-0165-4b6d-b573-2fc1bf4cd5f2" providerId="ADAL" clId="{540FA538-0076-4DCB-AB4A-B41579466117}" dt="2025-04-29T23:09:16.461" v="3945" actId="20577"/>
        <pc:sldMkLst>
          <pc:docMk/>
          <pc:sldMk cId="1628012570" sldId="279"/>
        </pc:sldMkLst>
        <pc:spChg chg="add mod">
          <ac:chgData name="Tara Styer" userId="538049b0-0165-4b6d-b573-2fc1bf4cd5f2" providerId="ADAL" clId="{540FA538-0076-4DCB-AB4A-B41579466117}" dt="2025-04-29T23:09:16.461" v="3945" actId="20577"/>
          <ac:spMkLst>
            <pc:docMk/>
            <pc:sldMk cId="1628012570" sldId="279"/>
            <ac:spMk id="5" creationId="{3F88C9B7-9979-C181-CFBB-0D19BA295C1A}"/>
          </ac:spMkLst>
        </pc:spChg>
        <pc:spChg chg="add mod">
          <ac:chgData name="Tara Styer" userId="538049b0-0165-4b6d-b573-2fc1bf4cd5f2" providerId="ADAL" clId="{540FA538-0076-4DCB-AB4A-B41579466117}" dt="2025-04-29T22:53:59.125" v="3918" actId="1076"/>
          <ac:spMkLst>
            <pc:docMk/>
            <pc:sldMk cId="1628012570" sldId="279"/>
            <ac:spMk id="8" creationId="{ECFCB007-3247-EBA4-36DC-9899827CA177}"/>
          </ac:spMkLst>
        </pc:spChg>
        <pc:spChg chg="mod">
          <ac:chgData name="Tara Styer" userId="538049b0-0165-4b6d-b573-2fc1bf4cd5f2" providerId="ADAL" clId="{540FA538-0076-4DCB-AB4A-B41579466117}" dt="2025-04-29T22:49:49.007" v="3868" actId="1038"/>
          <ac:spMkLst>
            <pc:docMk/>
            <pc:sldMk cId="1628012570" sldId="279"/>
            <ac:spMk id="13" creationId="{2E3F5324-71B0-E7EF-C037-ED897D417FAE}"/>
          </ac:spMkLst>
        </pc:spChg>
        <pc:spChg chg="del">
          <ac:chgData name="Tara Styer" userId="538049b0-0165-4b6d-b573-2fc1bf4cd5f2" providerId="ADAL" clId="{540FA538-0076-4DCB-AB4A-B41579466117}" dt="2025-04-29T22:48:51.353" v="3798" actId="478"/>
          <ac:spMkLst>
            <pc:docMk/>
            <pc:sldMk cId="1628012570" sldId="279"/>
            <ac:spMk id="17" creationId="{3F6FE3DB-3052-D2DB-3646-C219CA97152B}"/>
          </ac:spMkLst>
        </pc:spChg>
        <pc:picChg chg="add mod ord">
          <ac:chgData name="Tara Styer" userId="538049b0-0165-4b6d-b573-2fc1bf4cd5f2" providerId="ADAL" clId="{540FA538-0076-4DCB-AB4A-B41579466117}" dt="2025-04-29T22:53:03.429" v="3901" actId="170"/>
          <ac:picMkLst>
            <pc:docMk/>
            <pc:sldMk cId="1628012570" sldId="279"/>
            <ac:picMk id="3" creationId="{3C3CF40A-57D4-FA25-86A8-1E221FED8D9E}"/>
          </ac:picMkLst>
        </pc:picChg>
        <pc:picChg chg="add">
          <ac:chgData name="Tara Styer" userId="538049b0-0165-4b6d-b573-2fc1bf4cd5f2" providerId="ADAL" clId="{540FA538-0076-4DCB-AB4A-B41579466117}" dt="2025-04-29T22:51:09.598" v="3869"/>
          <ac:picMkLst>
            <pc:docMk/>
            <pc:sldMk cId="1628012570" sldId="279"/>
            <ac:picMk id="4" creationId="{3AE350EC-A7BA-6B90-404F-7AF6C59CED90}"/>
          </ac:picMkLst>
        </pc:picChg>
        <pc:picChg chg="add del mod">
          <ac:chgData name="Tara Styer" userId="538049b0-0165-4b6d-b573-2fc1bf4cd5f2" providerId="ADAL" clId="{540FA538-0076-4DCB-AB4A-B41579466117}" dt="2025-04-29T22:53:42.806" v="3913" actId="478"/>
          <ac:picMkLst>
            <pc:docMk/>
            <pc:sldMk cId="1628012570" sldId="279"/>
            <ac:picMk id="7" creationId="{4B5D555A-5D6C-56DD-81BD-B042998EAB51}"/>
          </ac:picMkLst>
        </pc:picChg>
        <pc:picChg chg="del">
          <ac:chgData name="Tara Styer" userId="538049b0-0165-4b6d-b573-2fc1bf4cd5f2" providerId="ADAL" clId="{540FA538-0076-4DCB-AB4A-B41579466117}" dt="2025-04-29T22:48:52.820" v="3800" actId="478"/>
          <ac:picMkLst>
            <pc:docMk/>
            <pc:sldMk cId="1628012570" sldId="279"/>
            <ac:picMk id="19" creationId="{0E75FD3A-3F19-CB15-E0C3-4848D638998A}"/>
          </ac:picMkLst>
        </pc:picChg>
        <pc:picChg chg="del">
          <ac:chgData name="Tara Styer" userId="538049b0-0165-4b6d-b573-2fc1bf4cd5f2" providerId="ADAL" clId="{540FA538-0076-4DCB-AB4A-B41579466117}" dt="2025-04-29T22:48:50.130" v="3796" actId="478"/>
          <ac:picMkLst>
            <pc:docMk/>
            <pc:sldMk cId="1628012570" sldId="279"/>
            <ac:picMk id="20" creationId="{737D5220-94F8-BCAC-AC87-ABB7C4010D6C}"/>
          </ac:picMkLst>
        </pc:picChg>
        <pc:picChg chg="del">
          <ac:chgData name="Tara Styer" userId="538049b0-0165-4b6d-b573-2fc1bf4cd5f2" providerId="ADAL" clId="{540FA538-0076-4DCB-AB4A-B41579466117}" dt="2025-04-29T22:48:53.348" v="3801" actId="478"/>
          <ac:picMkLst>
            <pc:docMk/>
            <pc:sldMk cId="1628012570" sldId="279"/>
            <ac:picMk id="24" creationId="{C9994FCC-D2F2-31F9-40B6-EC493AE18DB2}"/>
          </ac:picMkLst>
        </pc:picChg>
        <pc:picChg chg="del">
          <ac:chgData name="Tara Styer" userId="538049b0-0165-4b6d-b573-2fc1bf4cd5f2" providerId="ADAL" clId="{540FA538-0076-4DCB-AB4A-B41579466117}" dt="2025-04-29T22:48:50.818" v="3797" actId="478"/>
          <ac:picMkLst>
            <pc:docMk/>
            <pc:sldMk cId="1628012570" sldId="279"/>
            <ac:picMk id="25" creationId="{B0194EC6-B34C-3D32-7582-5BFE679AB3B6}"/>
          </ac:picMkLst>
        </pc:picChg>
        <pc:picChg chg="del">
          <ac:chgData name="Tara Styer" userId="538049b0-0165-4b6d-b573-2fc1bf4cd5f2" providerId="ADAL" clId="{540FA538-0076-4DCB-AB4A-B41579466117}" dt="2025-04-29T22:48:52.279" v="3799" actId="478"/>
          <ac:picMkLst>
            <pc:docMk/>
            <pc:sldMk cId="1628012570" sldId="279"/>
            <ac:picMk id="26" creationId="{BA0625D3-DDCD-9E04-ADBB-04A84CC9DD7B}"/>
          </ac:picMkLst>
        </pc:picChg>
        <pc:picChg chg="del">
          <ac:chgData name="Tara Styer" userId="538049b0-0165-4b6d-b573-2fc1bf4cd5f2" providerId="ADAL" clId="{540FA538-0076-4DCB-AB4A-B41579466117}" dt="2025-04-29T22:48:53.754" v="3802" actId="478"/>
          <ac:picMkLst>
            <pc:docMk/>
            <pc:sldMk cId="1628012570" sldId="279"/>
            <ac:picMk id="28" creationId="{E5F00820-1817-D329-2CA7-E2DB18B732C9}"/>
          </ac:picMkLst>
        </pc:picChg>
      </pc:sldChg>
    </pc:docChg>
  </pc:docChgLst>
  <pc:docChgLst>
    <pc:chgData name="Tara Styer" userId="538049b0-0165-4b6d-b573-2fc1bf4cd5f2" providerId="ADAL" clId="{C036156C-733E-4BE0-BE62-AC84E6C88204}"/>
    <pc:docChg chg="undo custSel addSld delSld modSld sldOrd">
      <pc:chgData name="Tara Styer" userId="538049b0-0165-4b6d-b573-2fc1bf4cd5f2" providerId="ADAL" clId="{C036156C-733E-4BE0-BE62-AC84E6C88204}" dt="2025-03-26T21:07:59.853" v="5248" actId="20577"/>
      <pc:docMkLst>
        <pc:docMk/>
      </pc:docMkLst>
      <pc:sldChg chg="addSp delSp modSp mod">
        <pc:chgData name="Tara Styer" userId="538049b0-0165-4b6d-b573-2fc1bf4cd5f2" providerId="ADAL" clId="{C036156C-733E-4BE0-BE62-AC84E6C88204}" dt="2025-03-20T19:54:23.760" v="4262" actId="1076"/>
        <pc:sldMkLst>
          <pc:docMk/>
          <pc:sldMk cId="0" sldId="256"/>
        </pc:sldMkLst>
        <pc:spChg chg="add mod">
          <ac:chgData name="Tara Styer" userId="538049b0-0165-4b6d-b573-2fc1bf4cd5f2" providerId="ADAL" clId="{C036156C-733E-4BE0-BE62-AC84E6C88204}" dt="2025-03-19T21:29:17.660" v="4135" actId="20577"/>
          <ac:spMkLst>
            <pc:docMk/>
            <pc:sldMk cId="0" sldId="256"/>
            <ac:spMk id="3" creationId="{06E404D0-07F2-C0C7-82CB-B10439D91F98}"/>
          </ac:spMkLst>
        </pc:spChg>
        <pc:spChg chg="mod">
          <ac:chgData name="Tara Styer" userId="538049b0-0165-4b6d-b573-2fc1bf4cd5f2" providerId="ADAL" clId="{C036156C-733E-4BE0-BE62-AC84E6C88204}" dt="2025-03-20T19:54:23.760" v="4262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ara Styer" userId="538049b0-0165-4b6d-b573-2fc1bf4cd5f2" providerId="ADAL" clId="{C036156C-733E-4BE0-BE62-AC84E6C88204}" dt="2025-03-20T15:39:37.023" v="4148" actId="1076"/>
          <ac:spMkLst>
            <pc:docMk/>
            <pc:sldMk cId="0" sldId="256"/>
            <ac:spMk id="12" creationId="{00000000-0000-0000-0000-000000000000}"/>
          </ac:spMkLst>
        </pc:spChg>
      </pc:sldChg>
      <pc:sldChg chg="delSp mod">
        <pc:chgData name="Tara Styer" userId="538049b0-0165-4b6d-b573-2fc1bf4cd5f2" providerId="ADAL" clId="{C036156C-733E-4BE0-BE62-AC84E6C88204}" dt="2025-03-12T20:25:20.642" v="84" actId="21"/>
        <pc:sldMkLst>
          <pc:docMk/>
          <pc:sldMk cId="0" sldId="257"/>
        </pc:sldMkLst>
      </pc:sldChg>
      <pc:sldChg chg="delSp modSp mod">
        <pc:chgData name="Tara Styer" userId="538049b0-0165-4b6d-b573-2fc1bf4cd5f2" providerId="ADAL" clId="{C036156C-733E-4BE0-BE62-AC84E6C88204}" dt="2025-03-20T21:45:22.216" v="5136" actId="14100"/>
        <pc:sldMkLst>
          <pc:docMk/>
          <pc:sldMk cId="0" sldId="258"/>
        </pc:sldMkLst>
        <pc:spChg chg="mod">
          <ac:chgData name="Tara Styer" userId="538049b0-0165-4b6d-b573-2fc1bf4cd5f2" providerId="ADAL" clId="{C036156C-733E-4BE0-BE62-AC84E6C88204}" dt="2025-03-19T16:21:45.014" v="3137" actId="103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Tara Styer" userId="538049b0-0165-4b6d-b573-2fc1bf4cd5f2" providerId="ADAL" clId="{C036156C-733E-4BE0-BE62-AC84E6C88204}" dt="2025-03-20T21:45:22.216" v="5136" actId="14100"/>
          <ac:spMkLst>
            <pc:docMk/>
            <pc:sldMk cId="0" sldId="258"/>
            <ac:spMk id="15" creationId="{00000000-0000-0000-0000-000000000000}"/>
          </ac:spMkLst>
        </pc:spChg>
      </pc:sldChg>
      <pc:sldChg chg="addSp delSp modSp mod">
        <pc:chgData name="Tara Styer" userId="538049b0-0165-4b6d-b573-2fc1bf4cd5f2" providerId="ADAL" clId="{C036156C-733E-4BE0-BE62-AC84E6C88204}" dt="2025-03-24T22:19:00.037" v="5182" actId="20577"/>
        <pc:sldMkLst>
          <pc:docMk/>
          <pc:sldMk cId="0" sldId="259"/>
        </pc:sldMkLst>
      </pc:sldChg>
      <pc:sldChg chg="addSp delSp modSp mod">
        <pc:chgData name="Tara Styer" userId="538049b0-0165-4b6d-b573-2fc1bf4cd5f2" providerId="ADAL" clId="{C036156C-733E-4BE0-BE62-AC84E6C88204}" dt="2025-03-26T21:07:59.853" v="5248" actId="20577"/>
        <pc:sldMkLst>
          <pc:docMk/>
          <pc:sldMk cId="0" sldId="260"/>
        </pc:sldMkLst>
        <pc:spChg chg="mod">
          <ac:chgData name="Tara Styer" userId="538049b0-0165-4b6d-b573-2fc1bf4cd5f2" providerId="ADAL" clId="{C036156C-733E-4BE0-BE62-AC84E6C88204}" dt="2025-03-12T20:39:42.377" v="496" actId="20577"/>
          <ac:spMkLst>
            <pc:docMk/>
            <pc:sldMk cId="0" sldId="260"/>
            <ac:spMk id="15" creationId="{00000000-0000-0000-0000-000000000000}"/>
          </ac:spMkLst>
        </pc:spChg>
        <pc:picChg chg="add mod ord">
          <ac:chgData name="Tara Styer" userId="538049b0-0165-4b6d-b573-2fc1bf4cd5f2" providerId="ADAL" clId="{C036156C-733E-4BE0-BE62-AC84E6C88204}" dt="2025-03-12T21:25:22.088" v="1937" actId="14100"/>
          <ac:picMkLst>
            <pc:docMk/>
            <pc:sldMk cId="0" sldId="260"/>
            <ac:picMk id="5" creationId="{63060964-102B-6865-3BAF-07F350541A66}"/>
          </ac:picMkLst>
        </pc:picChg>
        <pc:picChg chg="add mod ord">
          <ac:chgData name="Tara Styer" userId="538049b0-0165-4b6d-b573-2fc1bf4cd5f2" providerId="ADAL" clId="{C036156C-733E-4BE0-BE62-AC84E6C88204}" dt="2025-03-12T21:25:13.415" v="1934" actId="171"/>
          <ac:picMkLst>
            <pc:docMk/>
            <pc:sldMk cId="0" sldId="260"/>
            <ac:picMk id="6" creationId="{25BB0EF5-3A54-93C9-BA85-6F66D109A057}"/>
          </ac:picMkLst>
        </pc:picChg>
      </pc:sldChg>
      <pc:sldChg chg="del">
        <pc:chgData name="Tara Styer" userId="538049b0-0165-4b6d-b573-2fc1bf4cd5f2" providerId="ADAL" clId="{C036156C-733E-4BE0-BE62-AC84E6C88204}" dt="2025-03-12T20:39:14.609" v="494" actId="2696"/>
        <pc:sldMkLst>
          <pc:docMk/>
          <pc:sldMk cId="0" sldId="261"/>
        </pc:sldMkLst>
      </pc:sldChg>
      <pc:sldChg chg="delSp modSp mod">
        <pc:chgData name="Tara Styer" userId="538049b0-0165-4b6d-b573-2fc1bf4cd5f2" providerId="ADAL" clId="{C036156C-733E-4BE0-BE62-AC84E6C88204}" dt="2025-03-12T21:02:28.671" v="1301" actId="14100"/>
        <pc:sldMkLst>
          <pc:docMk/>
          <pc:sldMk cId="0" sldId="263"/>
        </pc:sldMkLst>
        <pc:spChg chg="mod">
          <ac:chgData name="Tara Styer" userId="538049b0-0165-4b6d-b573-2fc1bf4cd5f2" providerId="ADAL" clId="{C036156C-733E-4BE0-BE62-AC84E6C88204}" dt="2025-03-12T21:02:11.865" v="1299" actId="14100"/>
          <ac:spMkLst>
            <pc:docMk/>
            <pc:sldMk cId="0" sldId="263"/>
            <ac:spMk id="2" creationId="{00000000-0000-0000-0000-000000000000}"/>
          </ac:spMkLst>
        </pc:spChg>
        <pc:grpChg chg="mod">
          <ac:chgData name="Tara Styer" userId="538049b0-0165-4b6d-b573-2fc1bf4cd5f2" providerId="ADAL" clId="{C036156C-733E-4BE0-BE62-AC84E6C88204}" dt="2025-03-12T21:02:28.671" v="1301" actId="14100"/>
          <ac:grpSpMkLst>
            <pc:docMk/>
            <pc:sldMk cId="0" sldId="263"/>
            <ac:grpSpMk id="6" creationId="{00000000-0000-0000-0000-000000000000}"/>
          </ac:grpSpMkLst>
        </pc:grpChg>
      </pc:sldChg>
      <pc:sldChg chg="delSp modSp mod">
        <pc:chgData name="Tara Styer" userId="538049b0-0165-4b6d-b573-2fc1bf4cd5f2" providerId="ADAL" clId="{C036156C-733E-4BE0-BE62-AC84E6C88204}" dt="2025-03-26T18:33:28.486" v="5230" actId="20577"/>
        <pc:sldMkLst>
          <pc:docMk/>
          <pc:sldMk cId="2004064563" sldId="264"/>
        </pc:sldMkLst>
        <pc:spChg chg="mod">
          <ac:chgData name="Tara Styer" userId="538049b0-0165-4b6d-b573-2fc1bf4cd5f2" providerId="ADAL" clId="{C036156C-733E-4BE0-BE62-AC84E6C88204}" dt="2025-03-20T15:57:00.387" v="4234" actId="1037"/>
          <ac:spMkLst>
            <pc:docMk/>
            <pc:sldMk cId="2004064563" sldId="264"/>
            <ac:spMk id="15" creationId="{2AE57205-10C8-BED8-F1FA-7259785E44F0}"/>
          </ac:spMkLst>
        </pc:spChg>
        <pc:spChg chg="mod">
          <ac:chgData name="Tara Styer" userId="538049b0-0165-4b6d-b573-2fc1bf4cd5f2" providerId="ADAL" clId="{C036156C-733E-4BE0-BE62-AC84E6C88204}" dt="2025-03-26T18:33:28.486" v="5230" actId="20577"/>
          <ac:spMkLst>
            <pc:docMk/>
            <pc:sldMk cId="2004064563" sldId="264"/>
            <ac:spMk id="16" creationId="{8E8EC7D6-C430-518F-48AE-A7AA682F84CE}"/>
          </ac:spMkLst>
        </pc:spChg>
        <pc:grpChg chg="mod">
          <ac:chgData name="Tara Styer" userId="538049b0-0165-4b6d-b573-2fc1bf4cd5f2" providerId="ADAL" clId="{C036156C-733E-4BE0-BE62-AC84E6C88204}" dt="2025-03-20T15:56:54.718" v="4227" actId="14100"/>
          <ac:grpSpMkLst>
            <pc:docMk/>
            <pc:sldMk cId="2004064563" sldId="264"/>
            <ac:grpSpMk id="5" creationId="{2A53B049-70AA-7FB8-47E9-54B0F789AF6D}"/>
          </ac:grpSpMkLst>
        </pc:grpChg>
        <pc:picChg chg="mod modCrop">
          <ac:chgData name="Tara Styer" userId="538049b0-0165-4b6d-b573-2fc1bf4cd5f2" providerId="ADAL" clId="{C036156C-733E-4BE0-BE62-AC84E6C88204}" dt="2025-03-20T15:57:23.943" v="4239" actId="1076"/>
          <ac:picMkLst>
            <pc:docMk/>
            <pc:sldMk cId="2004064563" sldId="264"/>
            <ac:picMk id="17" creationId="{3A5FE1D2-B333-12AE-8FA8-34AB7B6AD248}"/>
          </ac:picMkLst>
        </pc:picChg>
      </pc:sldChg>
      <pc:sldChg chg="delSp del mod">
        <pc:chgData name="Tara Styer" userId="538049b0-0165-4b6d-b573-2fc1bf4cd5f2" providerId="ADAL" clId="{C036156C-733E-4BE0-BE62-AC84E6C88204}" dt="2025-03-12T20:40:53.458" v="559" actId="2696"/>
        <pc:sldMkLst>
          <pc:docMk/>
          <pc:sldMk cId="3696873244" sldId="265"/>
        </pc:sldMkLst>
      </pc:sldChg>
      <pc:sldChg chg="addSp delSp modSp mod ord">
        <pc:chgData name="Tara Styer" userId="538049b0-0165-4b6d-b573-2fc1bf4cd5f2" providerId="ADAL" clId="{C036156C-733E-4BE0-BE62-AC84E6C88204}" dt="2025-03-24T22:16:14.703" v="5146" actId="20577"/>
        <pc:sldMkLst>
          <pc:docMk/>
          <pc:sldMk cId="2599668893" sldId="266"/>
        </pc:sldMkLst>
        <pc:spChg chg="mod">
          <ac:chgData name="Tara Styer" userId="538049b0-0165-4b6d-b573-2fc1bf4cd5f2" providerId="ADAL" clId="{C036156C-733E-4BE0-BE62-AC84E6C88204}" dt="2025-03-20T20:05:16.859" v="4600" actId="20577"/>
          <ac:spMkLst>
            <pc:docMk/>
            <pc:sldMk cId="2599668893" sldId="266"/>
            <ac:spMk id="11" creationId="{05E5BCD5-A746-4983-A1B3-4B32B6D82E48}"/>
          </ac:spMkLst>
        </pc:spChg>
        <pc:spChg chg="add mod">
          <ac:chgData name="Tara Styer" userId="538049b0-0165-4b6d-b573-2fc1bf4cd5f2" providerId="ADAL" clId="{C036156C-733E-4BE0-BE62-AC84E6C88204}" dt="2025-03-24T22:16:14.703" v="5146" actId="20577"/>
          <ac:spMkLst>
            <pc:docMk/>
            <pc:sldMk cId="2599668893" sldId="266"/>
            <ac:spMk id="13" creationId="{5D747BE5-55D2-8400-A20F-A0E5C0D09DB6}"/>
          </ac:spMkLst>
        </pc:spChg>
        <pc:grpChg chg="mod">
          <ac:chgData name="Tara Styer" userId="538049b0-0165-4b6d-b573-2fc1bf4cd5f2" providerId="ADAL" clId="{C036156C-733E-4BE0-BE62-AC84E6C88204}" dt="2025-03-19T16:25:12.269" v="3268" actId="14100"/>
          <ac:grpSpMkLst>
            <pc:docMk/>
            <pc:sldMk cId="2599668893" sldId="266"/>
            <ac:grpSpMk id="2" creationId="{47F85BE6-6529-1215-96BE-85760365EBFA}"/>
          </ac:grpSpMkLst>
        </pc:grpChg>
        <pc:grpChg chg="mod">
          <ac:chgData name="Tara Styer" userId="538049b0-0165-4b6d-b573-2fc1bf4cd5f2" providerId="ADAL" clId="{C036156C-733E-4BE0-BE62-AC84E6C88204}" dt="2025-03-19T16:25:09.136" v="3267" actId="14100"/>
          <ac:grpSpMkLst>
            <pc:docMk/>
            <pc:sldMk cId="2599668893" sldId="266"/>
            <ac:grpSpMk id="5" creationId="{177BCDBF-D748-DE37-D661-9D7117141494}"/>
          </ac:grpSpMkLst>
        </pc:grpChg>
      </pc:sldChg>
      <pc:sldChg chg="addSp delSp modSp mod">
        <pc:chgData name="Tara Styer" userId="538049b0-0165-4b6d-b573-2fc1bf4cd5f2" providerId="ADAL" clId="{C036156C-733E-4BE0-BE62-AC84E6C88204}" dt="2025-03-24T22:13:42.588" v="5137" actId="14100"/>
        <pc:sldMkLst>
          <pc:docMk/>
          <pc:sldMk cId="852178055" sldId="267"/>
        </pc:sldMkLst>
        <pc:spChg chg="add mod">
          <ac:chgData name="Tara Styer" userId="538049b0-0165-4b6d-b573-2fc1bf4cd5f2" providerId="ADAL" clId="{C036156C-733E-4BE0-BE62-AC84E6C88204}" dt="2025-03-24T22:13:42.588" v="5137" actId="14100"/>
          <ac:spMkLst>
            <pc:docMk/>
            <pc:sldMk cId="852178055" sldId="267"/>
            <ac:spMk id="8" creationId="{338A5C34-6F50-C6F2-AABB-C199D0BC7CD4}"/>
          </ac:spMkLst>
        </pc:spChg>
        <pc:spChg chg="mod">
          <ac:chgData name="Tara Styer" userId="538049b0-0165-4b6d-b573-2fc1bf4cd5f2" providerId="ADAL" clId="{C036156C-733E-4BE0-BE62-AC84E6C88204}" dt="2025-03-20T21:28:39.562" v="5068" actId="13926"/>
          <ac:spMkLst>
            <pc:docMk/>
            <pc:sldMk cId="852178055" sldId="267"/>
            <ac:spMk id="11" creationId="{B5E03058-D1AD-1AD6-F775-19BD0B1401C1}"/>
          </ac:spMkLst>
        </pc:spChg>
        <pc:grpChg chg="mod">
          <ac:chgData name="Tara Styer" userId="538049b0-0165-4b6d-b573-2fc1bf4cd5f2" providerId="ADAL" clId="{C036156C-733E-4BE0-BE62-AC84E6C88204}" dt="2025-03-12T21:41:12.349" v="2154" actId="1076"/>
          <ac:grpSpMkLst>
            <pc:docMk/>
            <pc:sldMk cId="852178055" sldId="267"/>
            <ac:grpSpMk id="2" creationId="{614B4EEF-6EA3-326F-1EA9-6CC9A79FA339}"/>
          </ac:grpSpMkLst>
        </pc:grpChg>
        <pc:grpChg chg="mod">
          <ac:chgData name="Tara Styer" userId="538049b0-0165-4b6d-b573-2fc1bf4cd5f2" providerId="ADAL" clId="{C036156C-733E-4BE0-BE62-AC84E6C88204}" dt="2025-03-12T21:41:21.569" v="2163" actId="1035"/>
          <ac:grpSpMkLst>
            <pc:docMk/>
            <pc:sldMk cId="852178055" sldId="267"/>
            <ac:grpSpMk id="5" creationId="{746A082A-AB13-EA62-16DC-782E97B76857}"/>
          </ac:grpSpMkLst>
        </pc:grpChg>
      </pc:sldChg>
      <pc:sldChg chg="new del">
        <pc:chgData name="Tara Styer" userId="538049b0-0165-4b6d-b573-2fc1bf4cd5f2" providerId="ADAL" clId="{C036156C-733E-4BE0-BE62-AC84E6C88204}" dt="2025-03-12T20:40:47.525" v="558" actId="680"/>
        <pc:sldMkLst>
          <pc:docMk/>
          <pc:sldMk cId="2561621704" sldId="268"/>
        </pc:sldMkLst>
      </pc:sldChg>
      <pc:sldChg chg="addSp delSp modSp mod">
        <pc:chgData name="Tara Styer" userId="538049b0-0165-4b6d-b573-2fc1bf4cd5f2" providerId="ADAL" clId="{C036156C-733E-4BE0-BE62-AC84E6C88204}" dt="2025-03-24T22:20:13" v="5184" actId="20577"/>
        <pc:sldMkLst>
          <pc:docMk/>
          <pc:sldMk cId="3284546357" sldId="268"/>
        </pc:sldMkLst>
        <pc:grpChg chg="mod">
          <ac:chgData name="Tara Styer" userId="538049b0-0165-4b6d-b573-2fc1bf4cd5f2" providerId="ADAL" clId="{C036156C-733E-4BE0-BE62-AC84E6C88204}" dt="2025-03-12T21:02:43.067" v="1304" actId="14100"/>
          <ac:grpSpMkLst>
            <pc:docMk/>
            <pc:sldMk cId="3284546357" sldId="268"/>
            <ac:grpSpMk id="2" creationId="{991EE168-4521-0B61-CCEF-51A736DCA59E}"/>
          </ac:grpSpMkLst>
        </pc:grpChg>
      </pc:sldChg>
      <pc:sldChg chg="addSp delSp modSp mod">
        <pc:chgData name="Tara Styer" userId="538049b0-0165-4b6d-b573-2fc1bf4cd5f2" providerId="ADAL" clId="{C036156C-733E-4BE0-BE62-AC84E6C88204}" dt="2025-03-24T22:28:27.421" v="5193" actId="27636"/>
        <pc:sldMkLst>
          <pc:docMk/>
          <pc:sldMk cId="2414700897" sldId="269"/>
        </pc:sldMkLst>
      </pc:sldChg>
    </pc:docChg>
  </pc:docChgLst>
  <pc:docChgLst>
    <pc:chgData name="Judi Allen" userId="ab47780d-2539-4a1d-ae52-df9059fa2c00" providerId="ADAL" clId="{DFBA9FF6-5F75-4EE6-86F0-F50EB55940E7}"/>
    <pc:docChg chg="undo redo custSel modSld">
      <pc:chgData name="Judi Allen" userId="ab47780d-2539-4a1d-ae52-df9059fa2c00" providerId="ADAL" clId="{DFBA9FF6-5F75-4EE6-86F0-F50EB55940E7}" dt="2025-04-29T21:52:30.163" v="310" actId="1038"/>
      <pc:docMkLst>
        <pc:docMk/>
      </pc:docMkLst>
      <pc:sldChg chg="modSp mod">
        <pc:chgData name="Judi Allen" userId="ab47780d-2539-4a1d-ae52-df9059fa2c00" providerId="ADAL" clId="{DFBA9FF6-5F75-4EE6-86F0-F50EB55940E7}" dt="2025-04-29T21:37:16.425" v="105" actId="1038"/>
        <pc:sldMkLst>
          <pc:docMk/>
          <pc:sldMk cId="0" sldId="257"/>
        </pc:sldMkLst>
        <pc:spChg chg="mod">
          <ac:chgData name="Judi Allen" userId="ab47780d-2539-4a1d-ae52-df9059fa2c00" providerId="ADAL" clId="{DFBA9FF6-5F75-4EE6-86F0-F50EB55940E7}" dt="2025-04-29T21:35:25.210" v="85" actId="1038"/>
          <ac:spMkLst>
            <pc:docMk/>
            <pc:sldMk cId="0" sldId="257"/>
            <ac:spMk id="17" creationId="{00000000-0000-0000-0000-000000000000}"/>
          </ac:spMkLst>
        </pc:spChg>
        <pc:picChg chg="mod">
          <ac:chgData name="Judi Allen" userId="ab47780d-2539-4a1d-ae52-df9059fa2c00" providerId="ADAL" clId="{DFBA9FF6-5F75-4EE6-86F0-F50EB55940E7}" dt="2025-04-29T21:35:29.240" v="90" actId="1038"/>
          <ac:picMkLst>
            <pc:docMk/>
            <pc:sldMk cId="0" sldId="257"/>
            <ac:picMk id="19" creationId="{7705977A-85D3-8529-493C-69B282D9E9C6}"/>
          </ac:picMkLst>
        </pc:picChg>
        <pc:picChg chg="mod">
          <ac:chgData name="Judi Allen" userId="ab47780d-2539-4a1d-ae52-df9059fa2c00" providerId="ADAL" clId="{DFBA9FF6-5F75-4EE6-86F0-F50EB55940E7}" dt="2025-04-29T21:35:29.240" v="90" actId="1038"/>
          <ac:picMkLst>
            <pc:docMk/>
            <pc:sldMk cId="0" sldId="257"/>
            <ac:picMk id="20" creationId="{7E91F58D-4961-4777-785F-D0762579EDB5}"/>
          </ac:picMkLst>
        </pc:picChg>
        <pc:picChg chg="mod">
          <ac:chgData name="Judi Allen" userId="ab47780d-2539-4a1d-ae52-df9059fa2c00" providerId="ADAL" clId="{DFBA9FF6-5F75-4EE6-86F0-F50EB55940E7}" dt="2025-04-29T21:37:16.425" v="105" actId="1038"/>
          <ac:picMkLst>
            <pc:docMk/>
            <pc:sldMk cId="0" sldId="257"/>
            <ac:picMk id="24" creationId="{9914B1A3-030F-1FF1-4E20-ABF599ABA761}"/>
          </ac:picMkLst>
        </pc:picChg>
        <pc:picChg chg="mod">
          <ac:chgData name="Judi Allen" userId="ab47780d-2539-4a1d-ae52-df9059fa2c00" providerId="ADAL" clId="{DFBA9FF6-5F75-4EE6-86F0-F50EB55940E7}" dt="2025-04-29T21:35:25.210" v="85" actId="1038"/>
          <ac:picMkLst>
            <pc:docMk/>
            <pc:sldMk cId="0" sldId="257"/>
            <ac:picMk id="25" creationId="{8479D52D-35CC-7009-7D3B-50DD4857D8D8}"/>
          </ac:picMkLst>
        </pc:picChg>
        <pc:picChg chg="mod">
          <ac:chgData name="Judi Allen" userId="ab47780d-2539-4a1d-ae52-df9059fa2c00" providerId="ADAL" clId="{DFBA9FF6-5F75-4EE6-86F0-F50EB55940E7}" dt="2025-04-29T21:35:25.210" v="85" actId="1038"/>
          <ac:picMkLst>
            <pc:docMk/>
            <pc:sldMk cId="0" sldId="257"/>
            <ac:picMk id="26" creationId="{90745ED1-1A7B-E887-824F-C8BB31941B31}"/>
          </ac:picMkLst>
        </pc:picChg>
        <pc:picChg chg="mod">
          <ac:chgData name="Judi Allen" userId="ab47780d-2539-4a1d-ae52-df9059fa2c00" providerId="ADAL" clId="{DFBA9FF6-5F75-4EE6-86F0-F50EB55940E7}" dt="2025-04-29T21:37:16.425" v="105" actId="1038"/>
          <ac:picMkLst>
            <pc:docMk/>
            <pc:sldMk cId="0" sldId="257"/>
            <ac:picMk id="28" creationId="{77E90CCA-F968-15D8-FF11-BC82638DC6A4}"/>
          </ac:picMkLst>
        </pc:picChg>
      </pc:sldChg>
      <pc:sldChg chg="modSp mod">
        <pc:chgData name="Judi Allen" userId="ab47780d-2539-4a1d-ae52-df9059fa2c00" providerId="ADAL" clId="{DFBA9FF6-5F75-4EE6-86F0-F50EB55940E7}" dt="2025-04-29T21:41:56.440" v="184" actId="1035"/>
        <pc:sldMkLst>
          <pc:docMk/>
          <pc:sldMk cId="0" sldId="258"/>
        </pc:sldMkLst>
        <pc:spChg chg="mod">
          <ac:chgData name="Judi Allen" userId="ab47780d-2539-4a1d-ae52-df9059fa2c00" providerId="ADAL" clId="{DFBA9FF6-5F75-4EE6-86F0-F50EB55940E7}" dt="2025-04-29T21:41:33.118" v="173" actId="179"/>
          <ac:spMkLst>
            <pc:docMk/>
            <pc:sldMk cId="0" sldId="258"/>
            <ac:spMk id="12" creationId="{00000000-0000-0000-0000-000000000000}"/>
          </ac:spMkLst>
        </pc:spChg>
        <pc:spChg chg="mod">
          <ac:chgData name="Judi Allen" userId="ab47780d-2539-4a1d-ae52-df9059fa2c00" providerId="ADAL" clId="{DFBA9FF6-5F75-4EE6-86F0-F50EB55940E7}" dt="2025-04-29T21:41:39.663" v="179" actId="1035"/>
          <ac:spMkLst>
            <pc:docMk/>
            <pc:sldMk cId="0" sldId="258"/>
            <ac:spMk id="15" creationId="{00000000-0000-0000-0000-000000000000}"/>
          </ac:spMkLst>
        </pc:spChg>
        <pc:grpChg chg="mod">
          <ac:chgData name="Judi Allen" userId="ab47780d-2539-4a1d-ae52-df9059fa2c00" providerId="ADAL" clId="{DFBA9FF6-5F75-4EE6-86F0-F50EB55940E7}" dt="2025-04-29T21:40:53.294" v="171" actId="14100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Judi Allen" userId="ab47780d-2539-4a1d-ae52-df9059fa2c00" providerId="ADAL" clId="{DFBA9FF6-5F75-4EE6-86F0-F50EB55940E7}" dt="2025-04-29T21:40:21.909" v="139" actId="1035"/>
          <ac:grpSpMkLst>
            <pc:docMk/>
            <pc:sldMk cId="0" sldId="258"/>
            <ac:grpSpMk id="5" creationId="{00000000-0000-0000-0000-000000000000}"/>
          </ac:grpSpMkLst>
        </pc:grpChg>
        <pc:grpChg chg="mod">
          <ac:chgData name="Judi Allen" userId="ab47780d-2539-4a1d-ae52-df9059fa2c00" providerId="ADAL" clId="{DFBA9FF6-5F75-4EE6-86F0-F50EB55940E7}" dt="2025-04-29T21:41:56.440" v="184" actId="1035"/>
          <ac:grpSpMkLst>
            <pc:docMk/>
            <pc:sldMk cId="0" sldId="258"/>
            <ac:grpSpMk id="18" creationId="{D9BC583D-03D9-B5F2-3994-7E56D0848D61}"/>
          </ac:grpSpMkLst>
        </pc:grpChg>
        <pc:picChg chg="mod">
          <ac:chgData name="Judi Allen" userId="ab47780d-2539-4a1d-ae52-df9059fa2c00" providerId="ADAL" clId="{DFBA9FF6-5F75-4EE6-86F0-F50EB55940E7}" dt="2025-04-29T21:40:17.566" v="135" actId="1035"/>
          <ac:picMkLst>
            <pc:docMk/>
            <pc:sldMk cId="0" sldId="258"/>
            <ac:picMk id="16" creationId="{ED1B4786-27F8-89E8-05BC-821BDA4CC5C3}"/>
          </ac:picMkLst>
        </pc:picChg>
        <pc:picChg chg="mod">
          <ac:chgData name="Judi Allen" userId="ab47780d-2539-4a1d-ae52-df9059fa2c00" providerId="ADAL" clId="{DFBA9FF6-5F75-4EE6-86F0-F50EB55940E7}" dt="2025-04-29T21:40:49.026" v="170" actId="1038"/>
          <ac:picMkLst>
            <pc:docMk/>
            <pc:sldMk cId="0" sldId="258"/>
            <ac:picMk id="17" creationId="{09E7FFA0-D859-A650-DC3E-611510DB8EBE}"/>
          </ac:picMkLst>
        </pc:picChg>
      </pc:sldChg>
      <pc:sldChg chg="modSp mod">
        <pc:chgData name="Judi Allen" userId="ab47780d-2539-4a1d-ae52-df9059fa2c00" providerId="ADAL" clId="{DFBA9FF6-5F75-4EE6-86F0-F50EB55940E7}" dt="2025-04-29T21:43:34.496" v="220" actId="14100"/>
        <pc:sldMkLst>
          <pc:docMk/>
          <pc:sldMk cId="0" sldId="260"/>
        </pc:sldMkLst>
        <pc:picChg chg="mod">
          <ac:chgData name="Judi Allen" userId="ab47780d-2539-4a1d-ae52-df9059fa2c00" providerId="ADAL" clId="{DFBA9FF6-5F75-4EE6-86F0-F50EB55940E7}" dt="2025-04-29T21:43:34.496" v="220" actId="14100"/>
          <ac:picMkLst>
            <pc:docMk/>
            <pc:sldMk cId="0" sldId="260"/>
            <ac:picMk id="6" creationId="{25BB0EF5-3A54-93C9-BA85-6F66D109A057}"/>
          </ac:picMkLst>
        </pc:picChg>
      </pc:sldChg>
      <pc:sldChg chg="modSp mod">
        <pc:chgData name="Judi Allen" userId="ab47780d-2539-4a1d-ae52-df9059fa2c00" providerId="ADAL" clId="{DFBA9FF6-5F75-4EE6-86F0-F50EB55940E7}" dt="2025-04-29T21:50:16.398" v="303" actId="14100"/>
        <pc:sldMkLst>
          <pc:docMk/>
          <pc:sldMk cId="0" sldId="263"/>
        </pc:sldMkLst>
        <pc:spChg chg="mod">
          <ac:chgData name="Judi Allen" userId="ab47780d-2539-4a1d-ae52-df9059fa2c00" providerId="ADAL" clId="{DFBA9FF6-5F75-4EE6-86F0-F50EB55940E7}" dt="2025-04-29T21:49:59.348" v="300" actId="14100"/>
          <ac:spMkLst>
            <pc:docMk/>
            <pc:sldMk cId="0" sldId="263"/>
            <ac:spMk id="2" creationId="{00000000-0000-0000-0000-000000000000}"/>
          </ac:spMkLst>
        </pc:spChg>
        <pc:grpChg chg="mod">
          <ac:chgData name="Judi Allen" userId="ab47780d-2539-4a1d-ae52-df9059fa2c00" providerId="ADAL" clId="{DFBA9FF6-5F75-4EE6-86F0-F50EB55940E7}" dt="2025-04-29T21:50:16.398" v="303" actId="14100"/>
          <ac:grpSpMkLst>
            <pc:docMk/>
            <pc:sldMk cId="0" sldId="263"/>
            <ac:grpSpMk id="6" creationId="{00000000-0000-0000-0000-000000000000}"/>
          </ac:grpSpMkLst>
        </pc:grpChg>
      </pc:sldChg>
      <pc:sldChg chg="modSp mod">
        <pc:chgData name="Judi Allen" userId="ab47780d-2539-4a1d-ae52-df9059fa2c00" providerId="ADAL" clId="{DFBA9FF6-5F75-4EE6-86F0-F50EB55940E7}" dt="2025-04-29T21:48:50.139" v="262" actId="20577"/>
        <pc:sldMkLst>
          <pc:docMk/>
          <pc:sldMk cId="2004064563" sldId="264"/>
        </pc:sldMkLst>
        <pc:spChg chg="mod">
          <ac:chgData name="Judi Allen" userId="ab47780d-2539-4a1d-ae52-df9059fa2c00" providerId="ADAL" clId="{DFBA9FF6-5F75-4EE6-86F0-F50EB55940E7}" dt="2025-04-29T21:48:50.139" v="262" actId="20577"/>
          <ac:spMkLst>
            <pc:docMk/>
            <pc:sldMk cId="2004064563" sldId="264"/>
            <ac:spMk id="16" creationId="{8E8EC7D6-C430-518F-48AE-A7AA682F84CE}"/>
          </ac:spMkLst>
        </pc:spChg>
        <pc:grpChg chg="mod">
          <ac:chgData name="Judi Allen" userId="ab47780d-2539-4a1d-ae52-df9059fa2c00" providerId="ADAL" clId="{DFBA9FF6-5F75-4EE6-86F0-F50EB55940E7}" dt="2025-04-29T21:47:13.767" v="251" actId="14100"/>
          <ac:grpSpMkLst>
            <pc:docMk/>
            <pc:sldMk cId="2004064563" sldId="264"/>
            <ac:grpSpMk id="2" creationId="{ECA73C09-37E4-54DE-6B56-5D3C68A050FD}"/>
          </ac:grpSpMkLst>
        </pc:grpChg>
      </pc:sldChg>
      <pc:sldChg chg="modSp mod">
        <pc:chgData name="Judi Allen" userId="ab47780d-2539-4a1d-ae52-df9059fa2c00" providerId="ADAL" clId="{DFBA9FF6-5F75-4EE6-86F0-F50EB55940E7}" dt="2025-04-29T21:42:52.738" v="216" actId="20577"/>
        <pc:sldMkLst>
          <pc:docMk/>
          <pc:sldMk cId="2599668893" sldId="266"/>
        </pc:sldMkLst>
        <pc:spChg chg="mod">
          <ac:chgData name="Judi Allen" userId="ab47780d-2539-4a1d-ae52-df9059fa2c00" providerId="ADAL" clId="{DFBA9FF6-5F75-4EE6-86F0-F50EB55940E7}" dt="2025-04-29T21:42:52.738" v="216" actId="20577"/>
          <ac:spMkLst>
            <pc:docMk/>
            <pc:sldMk cId="2599668893" sldId="266"/>
            <ac:spMk id="13" creationId="{5D747BE5-55D2-8400-A20F-A0E5C0D09DB6}"/>
          </ac:spMkLst>
        </pc:spChg>
        <pc:grpChg chg="mod">
          <ac:chgData name="Judi Allen" userId="ab47780d-2539-4a1d-ae52-df9059fa2c00" providerId="ADAL" clId="{DFBA9FF6-5F75-4EE6-86F0-F50EB55940E7}" dt="2025-04-29T21:42:26.636" v="199" actId="14100"/>
          <ac:grpSpMkLst>
            <pc:docMk/>
            <pc:sldMk cId="2599668893" sldId="266"/>
            <ac:grpSpMk id="2" creationId="{47F85BE6-6529-1215-96BE-85760365EBFA}"/>
          </ac:grpSpMkLst>
        </pc:grpChg>
        <pc:picChg chg="mod">
          <ac:chgData name="Judi Allen" userId="ab47780d-2539-4a1d-ae52-df9059fa2c00" providerId="ADAL" clId="{DFBA9FF6-5F75-4EE6-86F0-F50EB55940E7}" dt="2025-04-29T21:42:34.045" v="212" actId="1036"/>
          <ac:picMkLst>
            <pc:docMk/>
            <pc:sldMk cId="2599668893" sldId="266"/>
            <ac:picMk id="8" creationId="{C364D6CD-0969-CC73-5899-DD3428E1009C}"/>
          </ac:picMkLst>
        </pc:picChg>
      </pc:sldChg>
      <pc:sldChg chg="addSp delSp modSp mod">
        <pc:chgData name="Judi Allen" userId="ab47780d-2539-4a1d-ae52-df9059fa2c00" providerId="ADAL" clId="{DFBA9FF6-5F75-4EE6-86F0-F50EB55940E7}" dt="2025-04-29T21:32:32.629" v="35" actId="1035"/>
        <pc:sldMkLst>
          <pc:docMk/>
          <pc:sldMk cId="852178055" sldId="267"/>
        </pc:sldMkLst>
        <pc:spChg chg="mod">
          <ac:chgData name="Judi Allen" userId="ab47780d-2539-4a1d-ae52-df9059fa2c00" providerId="ADAL" clId="{DFBA9FF6-5F75-4EE6-86F0-F50EB55940E7}" dt="2025-04-29T21:31:01.366" v="3" actId="20577"/>
          <ac:spMkLst>
            <pc:docMk/>
            <pc:sldMk cId="852178055" sldId="267"/>
            <ac:spMk id="8" creationId="{338A5C34-6F50-C6F2-AABB-C199D0BC7CD4}"/>
          </ac:spMkLst>
        </pc:spChg>
        <pc:spChg chg="mod">
          <ac:chgData name="Judi Allen" userId="ab47780d-2539-4a1d-ae52-df9059fa2c00" providerId="ADAL" clId="{DFBA9FF6-5F75-4EE6-86F0-F50EB55940E7}" dt="2025-04-29T21:32:23.259" v="17" actId="571"/>
          <ac:spMkLst>
            <pc:docMk/>
            <pc:sldMk cId="852178055" sldId="267"/>
            <ac:spMk id="10" creationId="{86C85CE5-33B8-6372-8C87-A9BA0A5A6FBF}"/>
          </ac:spMkLst>
        </pc:spChg>
        <pc:spChg chg="mod">
          <ac:chgData name="Judi Allen" userId="ab47780d-2539-4a1d-ae52-df9059fa2c00" providerId="ADAL" clId="{DFBA9FF6-5F75-4EE6-86F0-F50EB55940E7}" dt="2025-04-29T21:32:23.259" v="17" actId="571"/>
          <ac:spMkLst>
            <pc:docMk/>
            <pc:sldMk cId="852178055" sldId="267"/>
            <ac:spMk id="12" creationId="{9AB1FCF7-6273-17C9-2498-67D77AC0CE12}"/>
          </ac:spMkLst>
        </pc:spChg>
        <pc:grpChg chg="mod">
          <ac:chgData name="Judi Allen" userId="ab47780d-2539-4a1d-ae52-df9059fa2c00" providerId="ADAL" clId="{DFBA9FF6-5F75-4EE6-86F0-F50EB55940E7}" dt="2025-04-29T21:31:41.533" v="12" actId="1035"/>
          <ac:grpSpMkLst>
            <pc:docMk/>
            <pc:sldMk cId="852178055" sldId="267"/>
            <ac:grpSpMk id="2" creationId="{614B4EEF-6EA3-326F-1EA9-6CC9A79FA339}"/>
          </ac:grpSpMkLst>
        </pc:grpChg>
        <pc:grpChg chg="mod">
          <ac:chgData name="Judi Allen" userId="ab47780d-2539-4a1d-ae52-df9059fa2c00" providerId="ADAL" clId="{DFBA9FF6-5F75-4EE6-86F0-F50EB55940E7}" dt="2025-04-29T21:32:32.629" v="35" actId="1035"/>
          <ac:grpSpMkLst>
            <pc:docMk/>
            <pc:sldMk cId="852178055" sldId="267"/>
            <ac:grpSpMk id="5" creationId="{746A082A-AB13-EA62-16DC-782E97B76857}"/>
          </ac:grpSpMkLst>
        </pc:grpChg>
        <pc:grpChg chg="add del mod">
          <ac:chgData name="Judi Allen" userId="ab47780d-2539-4a1d-ae52-df9059fa2c00" providerId="ADAL" clId="{DFBA9FF6-5F75-4EE6-86F0-F50EB55940E7}" dt="2025-04-29T21:32:30.096" v="34" actId="478"/>
          <ac:grpSpMkLst>
            <pc:docMk/>
            <pc:sldMk cId="852178055" sldId="267"/>
            <ac:grpSpMk id="9" creationId="{F03C4357-C5DD-1E83-020B-7777D584D7D0}"/>
          </ac:grpSpMkLst>
        </pc:grpChg>
      </pc:sldChg>
      <pc:sldChg chg="modSp mod">
        <pc:chgData name="Judi Allen" userId="ab47780d-2539-4a1d-ae52-df9059fa2c00" providerId="ADAL" clId="{DFBA9FF6-5F75-4EE6-86F0-F50EB55940E7}" dt="2025-04-29T21:52:30.163" v="310" actId="1038"/>
        <pc:sldMkLst>
          <pc:docMk/>
          <pc:sldMk cId="3284546357" sldId="268"/>
        </pc:sldMkLst>
        <pc:picChg chg="mod">
          <ac:chgData name="Judi Allen" userId="ab47780d-2539-4a1d-ae52-df9059fa2c00" providerId="ADAL" clId="{DFBA9FF6-5F75-4EE6-86F0-F50EB55940E7}" dt="2025-04-29T21:52:30.163" v="310" actId="1038"/>
          <ac:picMkLst>
            <pc:docMk/>
            <pc:sldMk cId="3284546357" sldId="268"/>
            <ac:picMk id="8" creationId="{CED44A52-DEF1-D004-C72F-9A58FE3E6B90}"/>
          </ac:picMkLst>
        </pc:picChg>
      </pc:sldChg>
      <pc:sldChg chg="modSp mod">
        <pc:chgData name="Judi Allen" userId="ab47780d-2539-4a1d-ae52-df9059fa2c00" providerId="ADAL" clId="{DFBA9FF6-5F75-4EE6-86F0-F50EB55940E7}" dt="2025-04-29T21:35:06.027" v="76" actId="1037"/>
        <pc:sldMkLst>
          <pc:docMk/>
          <pc:sldMk cId="172682719" sldId="270"/>
        </pc:sldMkLst>
        <pc:spChg chg="mod">
          <ac:chgData name="Judi Allen" userId="ab47780d-2539-4a1d-ae52-df9059fa2c00" providerId="ADAL" clId="{DFBA9FF6-5F75-4EE6-86F0-F50EB55940E7}" dt="2025-04-29T21:33:36.005" v="46" actId="1035"/>
          <ac:spMkLst>
            <pc:docMk/>
            <pc:sldMk cId="172682719" sldId="270"/>
            <ac:spMk id="8" creationId="{05DDDE44-E8CF-923E-EC01-146EB0388BDB}"/>
          </ac:spMkLst>
        </pc:spChg>
        <pc:grpChg chg="mod">
          <ac:chgData name="Judi Allen" userId="ab47780d-2539-4a1d-ae52-df9059fa2c00" providerId="ADAL" clId="{DFBA9FF6-5F75-4EE6-86F0-F50EB55940E7}" dt="2025-04-29T21:35:06.027" v="76" actId="1037"/>
          <ac:grpSpMkLst>
            <pc:docMk/>
            <pc:sldMk cId="172682719" sldId="270"/>
            <ac:grpSpMk id="2" creationId="{6B3B3598-752A-08BE-8FEA-BC6567828507}"/>
          </ac:grpSpMkLst>
        </pc:grpChg>
      </pc:sldChg>
      <pc:sldChg chg="modSp mod">
        <pc:chgData name="Judi Allen" userId="ab47780d-2539-4a1d-ae52-df9059fa2c00" providerId="ADAL" clId="{DFBA9FF6-5F75-4EE6-86F0-F50EB55940E7}" dt="2025-04-29T21:45:49.708" v="229" actId="14100"/>
        <pc:sldMkLst>
          <pc:docMk/>
          <pc:sldMk cId="1510823945" sldId="272"/>
        </pc:sldMkLst>
        <pc:picChg chg="mod">
          <ac:chgData name="Judi Allen" userId="ab47780d-2539-4a1d-ae52-df9059fa2c00" providerId="ADAL" clId="{DFBA9FF6-5F75-4EE6-86F0-F50EB55940E7}" dt="2025-04-29T21:45:49.708" v="229" actId="14100"/>
          <ac:picMkLst>
            <pc:docMk/>
            <pc:sldMk cId="1510823945" sldId="272"/>
            <ac:picMk id="10" creationId="{8080C9EE-481B-5FE4-FD10-78888FB302B7}"/>
          </ac:picMkLst>
        </pc:picChg>
      </pc:sldChg>
      <pc:sldChg chg="modSp mod">
        <pc:chgData name="Judi Allen" userId="ab47780d-2539-4a1d-ae52-df9059fa2c00" providerId="ADAL" clId="{DFBA9FF6-5F75-4EE6-86F0-F50EB55940E7}" dt="2025-04-29T21:45:35.020" v="227" actId="1036"/>
        <pc:sldMkLst>
          <pc:docMk/>
          <pc:sldMk cId="1732714396" sldId="277"/>
        </pc:sldMkLst>
        <pc:spChg chg="mod">
          <ac:chgData name="Judi Allen" userId="ab47780d-2539-4a1d-ae52-df9059fa2c00" providerId="ADAL" clId="{DFBA9FF6-5F75-4EE6-86F0-F50EB55940E7}" dt="2025-04-29T21:45:35.020" v="227" actId="1036"/>
          <ac:spMkLst>
            <pc:docMk/>
            <pc:sldMk cId="1732714396" sldId="277"/>
            <ac:spMk id="7" creationId="{2DD3C920-B810-D139-E17E-5F603F0C5CC1}"/>
          </ac:spMkLst>
        </pc:spChg>
      </pc:sldChg>
    </pc:docChg>
  </pc:docChgLst>
  <pc:docChgLst>
    <pc:chgData name="Tara Styer" userId="538049b0-0165-4b6d-b573-2fc1bf4cd5f2" providerId="ADAL" clId="{900DC2C0-9CB1-44F7-8C98-6B281D2739A9}"/>
    <pc:docChg chg="undo custSel addSld delSld modSld sldOrd">
      <pc:chgData name="Tara Styer" userId="538049b0-0165-4b6d-b573-2fc1bf4cd5f2" providerId="ADAL" clId="{900DC2C0-9CB1-44F7-8C98-6B281D2739A9}" dt="2025-02-24T20:31:09.945" v="5372" actId="1076"/>
      <pc:docMkLst>
        <pc:docMk/>
      </pc:docMkLst>
      <pc:sldChg chg="addSp delSp modSp mod">
        <pc:chgData name="Tara Styer" userId="538049b0-0165-4b6d-b573-2fc1bf4cd5f2" providerId="ADAL" clId="{900DC2C0-9CB1-44F7-8C98-6B281D2739A9}" dt="2025-02-20T23:51:30.394" v="5352" actId="14100"/>
        <pc:sldMkLst>
          <pc:docMk/>
          <pc:sldMk cId="0" sldId="256"/>
        </pc:sldMkLst>
        <pc:spChg chg="mod">
          <ac:chgData name="Tara Styer" userId="538049b0-0165-4b6d-b573-2fc1bf4cd5f2" providerId="ADAL" clId="{900DC2C0-9CB1-44F7-8C98-6B281D2739A9}" dt="2025-02-20T23:51:18.054" v="5350" actId="2057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20T23:51:30.394" v="5352" actId="14100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Tara Styer" userId="538049b0-0165-4b6d-b573-2fc1bf4cd5f2" providerId="ADAL" clId="{900DC2C0-9CB1-44F7-8C98-6B281D2739A9}" dt="2025-02-19T17:35:18.025" v="116" actId="14100"/>
          <ac:grpSpMkLst>
            <pc:docMk/>
            <pc:sldMk cId="0" sldId="256"/>
            <ac:grpSpMk id="6" creationId="{00000000-0000-0000-0000-000000000000}"/>
          </ac:grpSpMkLst>
        </pc:grpChg>
        <pc:picChg chg="add mod">
          <ac:chgData name="Tara Styer" userId="538049b0-0165-4b6d-b573-2fc1bf4cd5f2" providerId="ADAL" clId="{900DC2C0-9CB1-44F7-8C98-6B281D2739A9}" dt="2025-02-19T17:31:30.949" v="1" actId="1076"/>
          <ac:picMkLst>
            <pc:docMk/>
            <pc:sldMk cId="0" sldId="256"/>
            <ac:picMk id="14" creationId="{146AA37C-29D3-3B97-C579-1CFAB7457488}"/>
          </ac:picMkLst>
        </pc:picChg>
        <pc:picChg chg="add mod">
          <ac:chgData name="Tara Styer" userId="538049b0-0165-4b6d-b573-2fc1bf4cd5f2" providerId="ADAL" clId="{900DC2C0-9CB1-44F7-8C98-6B281D2739A9}" dt="2025-02-19T17:31:38.099" v="3" actId="1076"/>
          <ac:picMkLst>
            <pc:docMk/>
            <pc:sldMk cId="0" sldId="256"/>
            <ac:picMk id="15" creationId="{06BEED63-2729-6D95-6041-03E4C48636D3}"/>
          </ac:picMkLst>
        </pc:picChg>
      </pc:sldChg>
      <pc:sldChg chg="addSp delSp modSp mod">
        <pc:chgData name="Tara Styer" userId="538049b0-0165-4b6d-b573-2fc1bf4cd5f2" providerId="ADAL" clId="{900DC2C0-9CB1-44F7-8C98-6B281D2739A9}" dt="2025-02-19T18:33:54.829" v="1259" actId="255"/>
        <pc:sldMkLst>
          <pc:docMk/>
          <pc:sldMk cId="0" sldId="257"/>
        </pc:sldMkLst>
        <pc:spChg chg="mod">
          <ac:chgData name="Tara Styer" userId="538049b0-0165-4b6d-b573-2fc1bf4cd5f2" providerId="ADAL" clId="{900DC2C0-9CB1-44F7-8C98-6B281D2739A9}" dt="2025-02-19T18:33:54.829" v="1259" actId="255"/>
          <ac:spMkLst>
            <pc:docMk/>
            <pc:sldMk cId="0" sldId="257"/>
            <ac:spMk id="13" creationId="{00000000-0000-0000-0000-000000000000}"/>
          </ac:spMkLst>
        </pc:spChg>
        <pc:spChg chg="mod ord modCrop">
          <ac:chgData name="Tara Styer" userId="538049b0-0165-4b6d-b573-2fc1bf4cd5f2" providerId="ADAL" clId="{900DC2C0-9CB1-44F7-8C98-6B281D2739A9}" dt="2025-02-19T18:15:29.163" v="862" actId="14100"/>
          <ac:spMkLst>
            <pc:docMk/>
            <pc:sldMk cId="0" sldId="257"/>
            <ac:spMk id="17" creationId="{00000000-0000-0000-0000-000000000000}"/>
          </ac:spMkLst>
        </pc:spChg>
        <pc:picChg chg="add mod modCrop">
          <ac:chgData name="Tara Styer" userId="538049b0-0165-4b6d-b573-2fc1bf4cd5f2" providerId="ADAL" clId="{900DC2C0-9CB1-44F7-8C98-6B281D2739A9}" dt="2025-02-19T18:15:48.067" v="869" actId="14100"/>
          <ac:picMkLst>
            <pc:docMk/>
            <pc:sldMk cId="0" sldId="257"/>
            <ac:picMk id="19" creationId="{7705977A-85D3-8529-493C-69B282D9E9C6}"/>
          </ac:picMkLst>
        </pc:picChg>
        <pc:picChg chg="add mod modCrop">
          <ac:chgData name="Tara Styer" userId="538049b0-0165-4b6d-b573-2fc1bf4cd5f2" providerId="ADAL" clId="{900DC2C0-9CB1-44F7-8C98-6B281D2739A9}" dt="2025-02-19T18:15:39.314" v="866" actId="1037"/>
          <ac:picMkLst>
            <pc:docMk/>
            <pc:sldMk cId="0" sldId="257"/>
            <ac:picMk id="20" creationId="{7E91F58D-4961-4777-785F-D0762579EDB5}"/>
          </ac:picMkLst>
        </pc:picChg>
        <pc:picChg chg="add mod">
          <ac:chgData name="Tara Styer" userId="538049b0-0165-4b6d-b573-2fc1bf4cd5f2" providerId="ADAL" clId="{900DC2C0-9CB1-44F7-8C98-6B281D2739A9}" dt="2025-02-19T18:15:55.983" v="872" actId="14100"/>
          <ac:picMkLst>
            <pc:docMk/>
            <pc:sldMk cId="0" sldId="257"/>
            <ac:picMk id="24" creationId="{9914B1A3-030F-1FF1-4E20-ABF599ABA761}"/>
          </ac:picMkLst>
        </pc:picChg>
        <pc:picChg chg="add mod">
          <ac:chgData name="Tara Styer" userId="538049b0-0165-4b6d-b573-2fc1bf4cd5f2" providerId="ADAL" clId="{900DC2C0-9CB1-44F7-8C98-6B281D2739A9}" dt="2025-02-19T18:15:34.197" v="864" actId="14100"/>
          <ac:picMkLst>
            <pc:docMk/>
            <pc:sldMk cId="0" sldId="257"/>
            <ac:picMk id="25" creationId="{8479D52D-35CC-7009-7D3B-50DD4857D8D8}"/>
          </ac:picMkLst>
        </pc:picChg>
        <pc:picChg chg="add mod">
          <ac:chgData name="Tara Styer" userId="538049b0-0165-4b6d-b573-2fc1bf4cd5f2" providerId="ADAL" clId="{900DC2C0-9CB1-44F7-8C98-6B281D2739A9}" dt="2025-02-19T18:15:43.098" v="867" actId="14100"/>
          <ac:picMkLst>
            <pc:docMk/>
            <pc:sldMk cId="0" sldId="257"/>
            <ac:picMk id="26" creationId="{90745ED1-1A7B-E887-824F-C8BB31941B31}"/>
          </ac:picMkLst>
        </pc:picChg>
        <pc:picChg chg="add mod">
          <ac:chgData name="Tara Styer" userId="538049b0-0165-4b6d-b573-2fc1bf4cd5f2" providerId="ADAL" clId="{900DC2C0-9CB1-44F7-8C98-6B281D2739A9}" dt="2025-02-19T18:15:53.895" v="871" actId="14100"/>
          <ac:picMkLst>
            <pc:docMk/>
            <pc:sldMk cId="0" sldId="257"/>
            <ac:picMk id="28" creationId="{77E90CCA-F968-15D8-FF11-BC82638DC6A4}"/>
          </ac:picMkLst>
        </pc:picChg>
      </pc:sldChg>
      <pc:sldChg chg="delSp modSp mod">
        <pc:chgData name="Tara Styer" userId="538049b0-0165-4b6d-b573-2fc1bf4cd5f2" providerId="ADAL" clId="{900DC2C0-9CB1-44F7-8C98-6B281D2739A9}" dt="2025-02-19T18:19:03.800" v="974" actId="1036"/>
        <pc:sldMkLst>
          <pc:docMk/>
          <pc:sldMk cId="0" sldId="258"/>
        </pc:sldMkLst>
        <pc:spChg chg="mod">
          <ac:chgData name="Tara Styer" userId="538049b0-0165-4b6d-b573-2fc1bf4cd5f2" providerId="ADAL" clId="{900DC2C0-9CB1-44F7-8C98-6B281D2739A9}" dt="2025-02-19T18:18:39.151" v="965" actId="2057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8:19:01.358" v="971" actId="103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7:48:48.003" v="366" actId="2057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8:19:03.800" v="974" actId="1036"/>
          <ac:spMkLst>
            <pc:docMk/>
            <pc:sldMk cId="0" sldId="258"/>
            <ac:spMk id="15" creationId="{00000000-0000-0000-0000-000000000000}"/>
          </ac:spMkLst>
        </pc:spChg>
        <pc:grpChg chg="mod">
          <ac:chgData name="Tara Styer" userId="538049b0-0165-4b6d-b573-2fc1bf4cd5f2" providerId="ADAL" clId="{900DC2C0-9CB1-44F7-8C98-6B281D2739A9}" dt="2025-02-19T17:48:36.918" v="356" actId="1076"/>
          <ac:grpSpMkLst>
            <pc:docMk/>
            <pc:sldMk cId="0" sldId="258"/>
            <ac:grpSpMk id="5" creationId="{00000000-0000-0000-0000-000000000000}"/>
          </ac:grpSpMkLst>
        </pc:grpChg>
      </pc:sldChg>
      <pc:sldChg chg="addSp delSp modSp mod">
        <pc:chgData name="Tara Styer" userId="538049b0-0165-4b6d-b573-2fc1bf4cd5f2" providerId="ADAL" clId="{900DC2C0-9CB1-44F7-8C98-6B281D2739A9}" dt="2025-02-20T23:51:11.023" v="5349" actId="1076"/>
        <pc:sldMkLst>
          <pc:docMk/>
          <pc:sldMk cId="0" sldId="259"/>
        </pc:sldMkLst>
      </pc:sldChg>
      <pc:sldChg chg="addSp delSp modSp mod modClrScheme chgLayout">
        <pc:chgData name="Tara Styer" userId="538049b0-0165-4b6d-b573-2fc1bf4cd5f2" providerId="ADAL" clId="{900DC2C0-9CB1-44F7-8C98-6B281D2739A9}" dt="2025-02-24T20:26:52.686" v="5370" actId="1076"/>
        <pc:sldMkLst>
          <pc:docMk/>
          <pc:sldMk cId="0" sldId="260"/>
        </pc:sldMkLst>
        <pc:spChg chg="mod">
          <ac:chgData name="Tara Styer" userId="538049b0-0165-4b6d-b573-2fc1bf4cd5f2" providerId="ADAL" clId="{900DC2C0-9CB1-44F7-8C98-6B281D2739A9}" dt="2025-02-19T19:18:19.977" v="3234" actId="14100"/>
          <ac:spMkLst>
            <pc:docMk/>
            <pc:sldMk cId="0" sldId="260"/>
            <ac:spMk id="15" creationId="{00000000-0000-0000-0000-000000000000}"/>
          </ac:spMkLst>
        </pc:spChg>
      </pc:sldChg>
      <pc:sldChg chg="addSp delSp modSp mod">
        <pc:chgData name="Tara Styer" userId="538049b0-0165-4b6d-b573-2fc1bf4cd5f2" providerId="ADAL" clId="{900DC2C0-9CB1-44F7-8C98-6B281D2739A9}" dt="2025-02-24T20:31:09.945" v="5372" actId="1076"/>
        <pc:sldMkLst>
          <pc:docMk/>
          <pc:sldMk cId="0" sldId="261"/>
        </pc:sldMkLst>
      </pc:sldChg>
      <pc:sldChg chg="delSp del mod">
        <pc:chgData name="Tara Styer" userId="538049b0-0165-4b6d-b573-2fc1bf4cd5f2" providerId="ADAL" clId="{900DC2C0-9CB1-44F7-8C98-6B281D2739A9}" dt="2025-02-19T19:00:23.938" v="2786" actId="2696"/>
        <pc:sldMkLst>
          <pc:docMk/>
          <pc:sldMk cId="0" sldId="262"/>
        </pc:sldMkLst>
      </pc:sldChg>
      <pc:sldChg chg="addSp delSp modSp mod">
        <pc:chgData name="Tara Styer" userId="538049b0-0165-4b6d-b573-2fc1bf4cd5f2" providerId="ADAL" clId="{900DC2C0-9CB1-44F7-8C98-6B281D2739A9}" dt="2025-02-19T19:06:30.125" v="2988" actId="170"/>
        <pc:sldMkLst>
          <pc:docMk/>
          <pc:sldMk cId="0" sldId="263"/>
        </pc:sldMkLst>
        <pc:spChg chg="ord">
          <ac:chgData name="Tara Styer" userId="538049b0-0165-4b6d-b573-2fc1bf4cd5f2" providerId="ADAL" clId="{900DC2C0-9CB1-44F7-8C98-6B281D2739A9}" dt="2025-02-19T19:06:30.125" v="2988" actId="170"/>
          <ac:spMkLst>
            <pc:docMk/>
            <pc:sldMk cId="0" sldId="263"/>
            <ac:spMk id="2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4:45.928" v="2964" actId="1410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5:19.531" v="2980" actId="1037"/>
          <ac:spMkLst>
            <pc:docMk/>
            <pc:sldMk cId="0" sldId="263"/>
            <ac:spMk id="13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5:17.545" v="2975" actId="1037"/>
          <ac:spMkLst>
            <pc:docMk/>
            <pc:sldMk cId="0" sldId="263"/>
            <ac:spMk id="14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5:34.418" v="2985" actId="255"/>
          <ac:spMkLst>
            <pc:docMk/>
            <pc:sldMk cId="0" sldId="263"/>
            <ac:spMk id="15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0:36.515" v="2788" actId="14100"/>
          <ac:spMkLst>
            <pc:docMk/>
            <pc:sldMk cId="0" sldId="263"/>
            <ac:spMk id="16" creationId="{00000000-0000-0000-0000-000000000000}"/>
          </ac:spMkLst>
        </pc:spChg>
        <pc:spChg chg="mod">
          <ac:chgData name="Tara Styer" userId="538049b0-0165-4b6d-b573-2fc1bf4cd5f2" providerId="ADAL" clId="{900DC2C0-9CB1-44F7-8C98-6B281D2739A9}" dt="2025-02-19T19:00:34.020" v="2787" actId="14100"/>
          <ac:spMkLst>
            <pc:docMk/>
            <pc:sldMk cId="0" sldId="263"/>
            <ac:spMk id="17" creationId="{00000000-0000-0000-0000-000000000000}"/>
          </ac:spMkLst>
        </pc:spChg>
        <pc:grpChg chg="ord">
          <ac:chgData name="Tara Styer" userId="538049b0-0165-4b6d-b573-2fc1bf4cd5f2" providerId="ADAL" clId="{900DC2C0-9CB1-44F7-8C98-6B281D2739A9}" dt="2025-02-19T19:06:27.318" v="2987" actId="171"/>
          <ac:grpSpMkLst>
            <pc:docMk/>
            <pc:sldMk cId="0" sldId="263"/>
            <ac:grpSpMk id="6" creationId="{00000000-0000-0000-0000-000000000000}"/>
          </ac:grpSpMkLst>
        </pc:grpChg>
        <pc:picChg chg="add mod">
          <ac:chgData name="Tara Styer" userId="538049b0-0165-4b6d-b573-2fc1bf4cd5f2" providerId="ADAL" clId="{900DC2C0-9CB1-44F7-8C98-6B281D2739A9}" dt="2025-02-19T19:04:56.781" v="2967" actId="14100"/>
          <ac:picMkLst>
            <pc:docMk/>
            <pc:sldMk cId="0" sldId="263"/>
            <ac:picMk id="18" creationId="{80D55CE9-3234-CF73-96AA-5178B07E6BC6}"/>
          </ac:picMkLst>
        </pc:picChg>
        <pc:picChg chg="add mod">
          <ac:chgData name="Tara Styer" userId="538049b0-0165-4b6d-b573-2fc1bf4cd5f2" providerId="ADAL" clId="{900DC2C0-9CB1-44F7-8C98-6B281D2739A9}" dt="2025-02-19T19:05:06.175" v="2969" actId="1076"/>
          <ac:picMkLst>
            <pc:docMk/>
            <pc:sldMk cId="0" sldId="263"/>
            <ac:picMk id="19" creationId="{715ABD06-112F-E34C-F213-CB5E9CC13E36}"/>
          </ac:picMkLst>
        </pc:picChg>
      </pc:sldChg>
      <pc:sldChg chg="addSp delSp modSp add mod ord">
        <pc:chgData name="Tara Styer" userId="538049b0-0165-4b6d-b573-2fc1bf4cd5f2" providerId="ADAL" clId="{900DC2C0-9CB1-44F7-8C98-6B281D2739A9}" dt="2025-02-19T19:23:12.538" v="3415" actId="20577"/>
        <pc:sldMkLst>
          <pc:docMk/>
          <pc:sldMk cId="2004064563" sldId="264"/>
        </pc:sldMkLst>
        <pc:spChg chg="mod">
          <ac:chgData name="Tara Styer" userId="538049b0-0165-4b6d-b573-2fc1bf4cd5f2" providerId="ADAL" clId="{900DC2C0-9CB1-44F7-8C98-6B281D2739A9}" dt="2025-02-19T18:53:11.136" v="2151" actId="14100"/>
          <ac:spMkLst>
            <pc:docMk/>
            <pc:sldMk cId="2004064563" sldId="264"/>
            <ac:spMk id="15" creationId="{2AE57205-10C8-BED8-F1FA-7259785E44F0}"/>
          </ac:spMkLst>
        </pc:spChg>
        <pc:spChg chg="mod">
          <ac:chgData name="Tara Styer" userId="538049b0-0165-4b6d-b573-2fc1bf4cd5f2" providerId="ADAL" clId="{900DC2C0-9CB1-44F7-8C98-6B281D2739A9}" dt="2025-02-19T19:23:12.538" v="3415" actId="20577"/>
          <ac:spMkLst>
            <pc:docMk/>
            <pc:sldMk cId="2004064563" sldId="264"/>
            <ac:spMk id="16" creationId="{8E8EC7D6-C430-518F-48AE-A7AA682F84CE}"/>
          </ac:spMkLst>
        </pc:spChg>
        <pc:grpChg chg="mod">
          <ac:chgData name="Tara Styer" userId="538049b0-0165-4b6d-b573-2fc1bf4cd5f2" providerId="ADAL" clId="{900DC2C0-9CB1-44F7-8C98-6B281D2739A9}" dt="2025-02-19T18:53:16.123" v="2152" actId="14100"/>
          <ac:grpSpMkLst>
            <pc:docMk/>
            <pc:sldMk cId="2004064563" sldId="264"/>
            <ac:grpSpMk id="5" creationId="{2A53B049-70AA-7FB8-47E9-54B0F789AF6D}"/>
          </ac:grpSpMkLst>
        </pc:grpChg>
        <pc:picChg chg="add mod">
          <ac:chgData name="Tara Styer" userId="538049b0-0165-4b6d-b573-2fc1bf4cd5f2" providerId="ADAL" clId="{900DC2C0-9CB1-44F7-8C98-6B281D2739A9}" dt="2025-02-19T19:21:17.066" v="3349" actId="1035"/>
          <ac:picMkLst>
            <pc:docMk/>
            <pc:sldMk cId="2004064563" sldId="264"/>
            <ac:picMk id="17" creationId="{3A5FE1D2-B333-12AE-8FA8-34AB7B6AD248}"/>
          </ac:picMkLst>
        </pc:picChg>
      </pc:sldChg>
      <pc:sldChg chg="addSp delSp modSp mod">
        <pc:chgData name="Tara Styer" userId="538049b0-0165-4b6d-b573-2fc1bf4cd5f2" providerId="ADAL" clId="{900DC2C0-9CB1-44F7-8C98-6B281D2739A9}" dt="2025-02-20T21:09:06.487" v="3992" actId="14100"/>
        <pc:sldMkLst>
          <pc:docMk/>
          <pc:sldMk cId="3696873244" sldId="265"/>
        </pc:sldMkLst>
      </pc:sldChg>
      <pc:sldChg chg="new del">
        <pc:chgData name="Tara Styer" userId="538049b0-0165-4b6d-b573-2fc1bf4cd5f2" providerId="ADAL" clId="{900DC2C0-9CB1-44F7-8C98-6B281D2739A9}" dt="2025-02-20T21:49:20.531" v="3994" actId="680"/>
        <pc:sldMkLst>
          <pc:docMk/>
          <pc:sldMk cId="791838619" sldId="266"/>
        </pc:sldMkLst>
      </pc:sldChg>
      <pc:sldChg chg="addSp delSp modSp mod ord">
        <pc:chgData name="Tara Styer" userId="538049b0-0165-4b6d-b573-2fc1bf4cd5f2" providerId="ADAL" clId="{900DC2C0-9CB1-44F7-8C98-6B281D2739A9}" dt="2025-02-21T00:02:09.061" v="5365" actId="20577"/>
        <pc:sldMkLst>
          <pc:docMk/>
          <pc:sldMk cId="2599668893" sldId="266"/>
        </pc:sldMkLst>
        <pc:spChg chg="mod">
          <ac:chgData name="Tara Styer" userId="538049b0-0165-4b6d-b573-2fc1bf4cd5f2" providerId="ADAL" clId="{900DC2C0-9CB1-44F7-8C98-6B281D2739A9}" dt="2025-02-20T22:07:56.843" v="4608" actId="14100"/>
          <ac:spMkLst>
            <pc:docMk/>
            <pc:sldMk cId="2599668893" sldId="266"/>
            <ac:spMk id="11" creationId="{05E5BCD5-A746-4983-A1B3-4B32B6D82E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DE13A-3846-4F10-9A3F-2AEE8B09137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99D64-1E79-46F2-9757-15E984472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5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6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E9E07-8E54-46D2-D2D0-5BECD73DB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244BA-6D17-A658-CF00-8E90B9D52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B5CB4-EBD8-05A6-2D99-8EDDB7A2E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C912-1DFC-1768-689A-8B8CB21EF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8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3C7C4-0BC0-B7DF-5E05-FBACC6A71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5485A-A7CA-7897-EC20-9362AEBBC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DF233-ACAE-7526-FD3A-C985BEF49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471D9-0B7C-99B1-624B-1A6501B93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6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422AF-2C97-93EF-1F2E-52DA71A13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46820-91A6-0B05-4A31-24BCC142E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E6A0A-96B7-BAC9-7736-53595733B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1B7A-063E-6643-587A-6B0BCB4DB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4DED4-D2EC-BDC8-95D5-8EF1A1217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16F4C6-4D07-A06F-20D3-33B502982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EF138-B337-D0F5-9839-E2E82A10F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EA0A1-1254-CE57-6183-BE76B405A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8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BE031-B0F1-BF55-1382-37ED554DC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8887D-F217-9151-C0E3-93F40794C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F7F5-2CF0-918D-439C-6AF8D7B3D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305DA-4448-3C5E-7CA1-AFD9E9EAB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60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6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3212-D048-2323-6CEC-FAF3E8F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FF7822-F7CC-A82F-A0FC-233915659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33F9C-78BC-4B2F-1CE2-A9D746072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A8556-E220-3DE8-C5E7-64B746BAF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EE2A-789E-7179-1433-B9475986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1EFC7-78CB-0993-3083-AB615852C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C4D09-1F19-0324-D957-C21EB6567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8A1B-2719-624E-1AC7-E389FD6AE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9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9F2A-5B20-B52E-AC7F-7CC8B4384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54D89-E91F-B1B2-A011-8EC67381C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A757C-B5D7-F4EB-D308-331D6F003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E79A6-62C3-C470-C1A6-8B3A17216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51E2-688F-51D0-9A70-278E2B14A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34132-9F1A-09F7-A3FD-54295952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C913A-8ED4-F495-AF6F-F46C3833C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9A062-2046-BD96-3579-5B3F45045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4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0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89331-97A5-F3AD-0473-A25C9C4C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CFBD41-FF49-F311-66C8-C95C55872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323CE-7EC3-3A6B-95CC-5C3A5351B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41E98-E4EE-3DB9-F766-4908E4B33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6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DB44-174D-9728-8FD4-0A7497D1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FAF09-73FE-B86A-D2ED-6391599F6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BB3215-E88C-0821-7978-08050E1E2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96037-642B-B6A1-8191-8E07D034B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99D64-1E79-46F2-9757-15E9844722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4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86A47-DCF0-4AB5-9F57-8EC224027DA5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A375-8CF3-4FCC-B2D0-14F7A2A05446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621-3887-4E71-B3C6-F549959A6269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70D2-EF77-49E0-A654-D486C15ED37E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2C7B-4E4F-4EC7-8EAF-DEC38C0AFDAE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DF154-FEB3-4C67-A91D-1A4D78A0AF36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630C-8CDE-47C6-A6DC-4300D3868D0D}" type="datetime1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5439-B2C4-4FD9-AF0F-31F110EF6453}" type="datetime1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C4D0-230F-4B59-8AEE-D65F0F960FFF}" type="datetime1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D9E8-0C1D-4C30-A667-5ABE5EC4B2F0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E05F-CE2C-45DF-8130-AF34D28C4D20}" type="datetime1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4065-3D8E-43EC-B960-D9811DD3E4C8}" type="datetime1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hyperlink" Target="http://www.facebook.com/TahoeTransportationDistric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3446" y="9561443"/>
            <a:ext cx="12206556" cy="725557"/>
            <a:chOff x="0" y="0"/>
            <a:chExt cx="1365185" cy="1239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5185" cy="123982"/>
            </a:xfrm>
            <a:custGeom>
              <a:avLst/>
              <a:gdLst/>
              <a:ahLst/>
              <a:cxnLst/>
              <a:rect l="l" t="t" r="r" b="b"/>
              <a:pathLst>
                <a:path w="1365185" h="123982">
                  <a:moveTo>
                    <a:pt x="0" y="0"/>
                  </a:moveTo>
                  <a:lnTo>
                    <a:pt x="1365185" y="0"/>
                  </a:lnTo>
                  <a:lnTo>
                    <a:pt x="1365185" y="123982"/>
                  </a:lnTo>
                  <a:lnTo>
                    <a:pt x="0" y="123982"/>
                  </a:lnTo>
                  <a:close/>
                </a:path>
              </a:pathLst>
            </a:custGeom>
            <a:solidFill>
              <a:srgbClr val="78A2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65185" cy="16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51588" y="370699"/>
            <a:ext cx="3645573" cy="2138128"/>
          </a:xfrm>
          <a:custGeom>
            <a:avLst/>
            <a:gdLst/>
            <a:ahLst/>
            <a:cxnLst/>
            <a:rect l="l" t="t" r="r" b="b"/>
            <a:pathLst>
              <a:path w="3645573" h="2138128">
                <a:moveTo>
                  <a:pt x="0" y="0"/>
                </a:moveTo>
                <a:lnTo>
                  <a:pt x="3645572" y="0"/>
                </a:lnTo>
                <a:lnTo>
                  <a:pt x="3645572" y="2138128"/>
                </a:lnTo>
                <a:lnTo>
                  <a:pt x="0" y="213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94213" y="3838651"/>
            <a:ext cx="4860373" cy="1013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4600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State Route 28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000" y="5135880"/>
            <a:ext cx="75438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000" b="1" dirty="0">
                <a:solidFill>
                  <a:srgbClr val="0055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Nevada Transportation Conference</a:t>
            </a:r>
          </a:p>
          <a:p>
            <a:pPr algn="ctr">
              <a:lnSpc>
                <a:spcPts val="3359"/>
              </a:lnSpc>
            </a:pPr>
            <a:r>
              <a:rPr lang="en-US" sz="3000" b="1" dirty="0">
                <a:solidFill>
                  <a:srgbClr val="00559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May 14,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6AA37C-29D3-3B97-C579-1CFAB7457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624289"/>
            <a:ext cx="1902117" cy="2194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EED63-2729-6D95-6041-03E4C4863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950" y="725557"/>
            <a:ext cx="2743438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404D0-07F2-C0C7-82CB-B10439D91F98}"/>
              </a:ext>
            </a:extLst>
          </p:cNvPr>
          <p:cNvSpPr txBox="1"/>
          <p:nvPr/>
        </p:nvSpPr>
        <p:spPr>
          <a:xfrm>
            <a:off x="1143000" y="6819900"/>
            <a:ext cx="7162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Tara Styer, Capital Program Manager- Tahoe Transportation District</a:t>
            </a:r>
          </a:p>
          <a:p>
            <a:pPr algn="ctr"/>
            <a:endParaRPr lang="en-US" sz="25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26EF3-00BF-8143-F8C5-C9B43A944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730" y="3695701"/>
            <a:ext cx="9556270" cy="6591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DC971-6C9A-2F2C-CA0F-D0CF968F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1ED54EC3-783D-8385-AD47-2D644C5FBFE5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48C8440-A875-92D8-CF65-1C3F4B16239D}"/>
              </a:ext>
            </a:extLst>
          </p:cNvPr>
          <p:cNvSpPr txBox="1"/>
          <p:nvPr/>
        </p:nvSpPr>
        <p:spPr>
          <a:xfrm>
            <a:off x="928790" y="646444"/>
            <a:ext cx="8692558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North Parking Lot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174EF9B-51D5-6790-3E1C-FBCE73CF61B7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C7258-5D96-93F3-2587-DF1778C4D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34C20-5A15-89F4-C921-31F1BE2B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0C7C86-495F-AFB5-2272-0702DA8AB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52881" y="1625190"/>
            <a:ext cx="16122688" cy="8015365"/>
          </a:xfr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63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F6DEF-3A73-6634-0945-1237FCCC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FF669022-2858-DD8E-01C5-3DFC91537DBD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41A939B-2F7E-BCEA-E914-BA87D62013C5}"/>
              </a:ext>
            </a:extLst>
          </p:cNvPr>
          <p:cNvSpPr txBox="1"/>
          <p:nvPr/>
        </p:nvSpPr>
        <p:spPr>
          <a:xfrm>
            <a:off x="681135" y="646444"/>
            <a:ext cx="8940213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Sand Harbor – Thunderbird Cove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9488994-4C47-CBC7-0692-F867252BAF9F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D887A-2F2C-4FD1-0C20-97B32C05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D6F68-356A-4D48-1BAA-344AAED8B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2FAC31-D4AB-428F-F84A-75B8BA01B5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943588" y="2314120"/>
            <a:ext cx="5025127" cy="6626354"/>
          </a:xfrm>
          <a:solidFill>
            <a:schemeClr val="bg1"/>
          </a:solidFill>
          <a:ln>
            <a:noFill/>
          </a:ln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F82792D-D5B5-23ED-2318-79AF4819869E}"/>
              </a:ext>
            </a:extLst>
          </p:cNvPr>
          <p:cNvSpPr txBox="1">
            <a:spLocks/>
          </p:cNvSpPr>
          <p:nvPr/>
        </p:nvSpPr>
        <p:spPr>
          <a:xfrm>
            <a:off x="681135" y="1638300"/>
            <a:ext cx="13792200" cy="830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Challenge</a:t>
            </a: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348 shoulder-parked vehicles and nearly 1,000 people per day walking on the highway during peak summer season</a:t>
            </a:r>
          </a:p>
          <a:p>
            <a:pPr marL="0" indent="0">
              <a:buFont typeface="Arial" pitchFamily="34" charset="0"/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Solutions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Construct approximately two miles of East Shore Trail from </a:t>
            </a:r>
            <a:b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Sand Harbor to Thunderbird Cove 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Relocate shoulder-parked vehicles to designated lots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Provide vista points and interpretative signage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Connect shared-use path to Sand Harbor and authorized </a:t>
            </a:r>
            <a:br>
              <a:rPr lang="en-US" sz="1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shoreline access trails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Extend No Parking Zone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Project Status</a:t>
            </a: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Design: To be completed winter 2025/2026</a:t>
            </a:r>
          </a:p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Construction: Late summer 2026 (dependent on federal funding)</a:t>
            </a:r>
          </a:p>
        </p:txBody>
      </p:sp>
    </p:spTree>
    <p:extLst>
      <p:ext uri="{BB962C8B-B14F-4D97-AF65-F5344CB8AC3E}">
        <p14:creationId xmlns:p14="http://schemas.microsoft.com/office/powerpoint/2010/main" val="201999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2B460-ADBC-CC6A-C53B-19D0203D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7E029FE5-E8E1-4EBA-D331-1B7A5567D7F9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DBDD359-CE2C-DD2B-B5AD-0F8CC93E2FEE}"/>
              </a:ext>
            </a:extLst>
          </p:cNvPr>
          <p:cNvSpPr txBox="1"/>
          <p:nvPr/>
        </p:nvSpPr>
        <p:spPr>
          <a:xfrm>
            <a:off x="681135" y="555924"/>
            <a:ext cx="8692558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Thunderbird Cove – Secret Harbor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EAD61A9-6A29-9EA8-1E43-8EBDEEBE362A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E8CED-E442-2C00-2F91-B728D7F4B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AC201-D402-6719-8502-513E2B7E2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2DD3C920-B810-D139-E17E-5F603F0C5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135" y="1502100"/>
            <a:ext cx="13792200" cy="859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Challenge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348 shoulder-parked vehicles and nearly 1,000 people per day walking on the highway during peak summer season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Solutions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Relocate approximately 250 highway-parked vehicles to off-highway parking spaces at Chimney Beach and Secret Harbor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Pedestrian actuated crossing at Chimney Beach 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Add one mile of East Shore Trail from Thunderbird Cove to Secret Harbor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Add transit stop and visitor amenities, including vista points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Extend No Parking Zone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Project Status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Design: To be completed fall 2025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Construction: Chimney Beach constructed by USFS in 2024; trail and Secret Harbor in summer 2026 (dependent on federal funding)</a:t>
            </a:r>
          </a:p>
        </p:txBody>
      </p:sp>
    </p:spTree>
    <p:extLst>
      <p:ext uri="{BB962C8B-B14F-4D97-AF65-F5344CB8AC3E}">
        <p14:creationId xmlns:p14="http://schemas.microsoft.com/office/powerpoint/2010/main" val="173271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EDC4-7160-EDD7-933D-FE7AC8A2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65554864-777D-A62E-4BAE-3A99F348D021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4DFDBA7-3F57-9AE0-1071-F41146CEA478}"/>
              </a:ext>
            </a:extLst>
          </p:cNvPr>
          <p:cNvSpPr txBox="1"/>
          <p:nvPr/>
        </p:nvSpPr>
        <p:spPr>
          <a:xfrm>
            <a:off x="609600" y="574599"/>
            <a:ext cx="14539810" cy="1649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Thunderbird Cove – Secret Harbor </a:t>
            </a:r>
          </a:p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Chimney Beach Parking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FE9E67-9EE7-D0A6-27D8-0E7B649CD7F1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0A57F-31C9-A7AF-0012-6CFE3F83C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9A82E-AFA2-D603-D084-54CE30590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0C9EE-481B-5FE4-FD10-78888FB30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97" y="2891573"/>
            <a:ext cx="17315439" cy="66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FBAC-24CA-3522-9D9A-93EE6E7C2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5053040E-91F6-B414-DC59-CB119E9EEE78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3A1E285-79CD-5D19-B540-4A5984AEBC54}"/>
              </a:ext>
            </a:extLst>
          </p:cNvPr>
          <p:cNvSpPr txBox="1"/>
          <p:nvPr/>
        </p:nvSpPr>
        <p:spPr>
          <a:xfrm>
            <a:off x="812270" y="293289"/>
            <a:ext cx="14920810" cy="1649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Thunderbird Cove – Secret Harbor </a:t>
            </a:r>
          </a:p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Secret Harbor Parking and East Shore Trail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5A7B01C-3EFD-DB54-310B-2842EA8AC97B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4B6E8-46D3-2AFC-6CF5-90B3F04E4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AC455-43FD-275C-518C-C53A87A2A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513A31-719E-3136-2A0C-DA31D3CC8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68185" y="2082391"/>
            <a:ext cx="15947257" cy="7709309"/>
          </a:xfr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2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F7A85-03CC-B79F-E08B-2FC64BD6C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72F25492-90A2-2C5A-F429-4E0C4F0CEC2D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1916835-5552-B933-5267-7D1612BDCAA3}"/>
              </a:ext>
            </a:extLst>
          </p:cNvPr>
          <p:cNvSpPr txBox="1"/>
          <p:nvPr/>
        </p:nvSpPr>
        <p:spPr>
          <a:xfrm>
            <a:off x="687375" y="474655"/>
            <a:ext cx="14235010" cy="77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4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Spooner Mobility Hub &amp; Aquatic Inspection Station (SMH/AIS)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66DD302-DB41-07CE-1370-1E9DBA949997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1C15E-A692-9F81-AD1A-0EEDD76F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9DB10-D96D-497C-4425-CD38E6D0D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EAC35CC2-6E31-A83F-EDFB-30E618CC1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995" y="1457245"/>
            <a:ext cx="14223770" cy="7945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Challenge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Access to the current AIS inspection station is unsafe and TRPA is seeking a permanent location. There is also a need to provide a park-n-ride/transit stop at the south end of the SR 28 corridor. 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Solutions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Develop a joint-use facility across from Spooner Lake State Park that includes: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Watercraft inspection station and small office space; improved boat circulation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Up to 250 parking spaces for transit and trail connections to Spooner Lake State Park and future East Shore Trail 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Restooms, transit shelter, benches, and signage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Project Status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Design: To be completed summer/fall 2025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Construction: 2026</a:t>
            </a:r>
          </a:p>
        </p:txBody>
      </p:sp>
    </p:spTree>
    <p:extLst>
      <p:ext uri="{BB962C8B-B14F-4D97-AF65-F5344CB8AC3E}">
        <p14:creationId xmlns:p14="http://schemas.microsoft.com/office/powerpoint/2010/main" val="45375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E3FC-5301-C2A7-5DF7-D9C28A6E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5C05224E-18B6-BAA7-2AC7-FF1A45092C9C}"/>
              </a:ext>
            </a:extLst>
          </p:cNvPr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4584EF6-6118-F435-965B-A8B4630B891A}"/>
              </a:ext>
            </a:extLst>
          </p:cNvPr>
          <p:cNvSpPr txBox="1"/>
          <p:nvPr/>
        </p:nvSpPr>
        <p:spPr>
          <a:xfrm>
            <a:off x="928790" y="646444"/>
            <a:ext cx="14235010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Spooner Mobility Hub &amp; Aquatic Inspection Station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D5212AD-DE1C-572B-79EA-D1F035F1D3D6}"/>
              </a:ext>
            </a:extLst>
          </p:cNvPr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97A70-5781-3CE1-C121-5454236C2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9E1FE-C2E5-B6D5-7261-885DE7886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3709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A85B2B-3B83-9035-132A-618525F52D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57200" y="1625067"/>
            <a:ext cx="16444908" cy="7949886"/>
          </a:xfr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375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2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97B29-27AC-878B-9823-A38F2C50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A73C09-37E4-54DE-6B56-5D3C68A050FD}"/>
              </a:ext>
            </a:extLst>
          </p:cNvPr>
          <p:cNvGrpSpPr/>
          <p:nvPr/>
        </p:nvGrpSpPr>
        <p:grpSpPr>
          <a:xfrm>
            <a:off x="0" y="0"/>
            <a:ext cx="4539751" cy="10325100"/>
            <a:chOff x="0" y="0"/>
            <a:chExt cx="1195655" cy="281427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6089B37-6B3A-9747-C431-3E50351517B7}"/>
                </a:ext>
              </a:extLst>
            </p:cNvPr>
            <p:cNvSpPr/>
            <p:nvPr/>
          </p:nvSpPr>
          <p:spPr>
            <a:xfrm>
              <a:off x="0" y="0"/>
              <a:ext cx="1195655" cy="2814275"/>
            </a:xfrm>
            <a:custGeom>
              <a:avLst/>
              <a:gdLst/>
              <a:ahLst/>
              <a:cxnLst/>
              <a:rect l="l" t="t" r="r" b="b"/>
              <a:pathLst>
                <a:path w="1195655" h="2814275">
                  <a:moveTo>
                    <a:pt x="0" y="0"/>
                  </a:moveTo>
                  <a:lnTo>
                    <a:pt x="1195655" y="0"/>
                  </a:lnTo>
                  <a:lnTo>
                    <a:pt x="1195655" y="2814275"/>
                  </a:lnTo>
                  <a:lnTo>
                    <a:pt x="0" y="281427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6A2BE2A-1C37-1733-C7E1-31B9D1707AB3}"/>
                </a:ext>
              </a:extLst>
            </p:cNvPr>
            <p:cNvSpPr txBox="1"/>
            <p:nvPr/>
          </p:nvSpPr>
          <p:spPr>
            <a:xfrm>
              <a:off x="0" y="-38100"/>
              <a:ext cx="1195655" cy="285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A53B049-70AA-7FB8-47E9-54B0F789AF6D}"/>
              </a:ext>
            </a:extLst>
          </p:cNvPr>
          <p:cNvGrpSpPr/>
          <p:nvPr/>
        </p:nvGrpSpPr>
        <p:grpSpPr>
          <a:xfrm>
            <a:off x="533400" y="723900"/>
            <a:ext cx="11963400" cy="8927020"/>
            <a:chOff x="0" y="0"/>
            <a:chExt cx="2382105" cy="213487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B682B60-A09B-B685-F523-E75809EEEE7B}"/>
                </a:ext>
              </a:extLst>
            </p:cNvPr>
            <p:cNvSpPr/>
            <p:nvPr/>
          </p:nvSpPr>
          <p:spPr>
            <a:xfrm>
              <a:off x="0" y="0"/>
              <a:ext cx="2382105" cy="2134878"/>
            </a:xfrm>
            <a:custGeom>
              <a:avLst/>
              <a:gdLst/>
              <a:ahLst/>
              <a:cxnLst/>
              <a:rect l="l" t="t" r="r" b="b"/>
              <a:pathLst>
                <a:path w="2382105" h="2134878">
                  <a:moveTo>
                    <a:pt x="0" y="0"/>
                  </a:moveTo>
                  <a:lnTo>
                    <a:pt x="2382105" y="0"/>
                  </a:lnTo>
                  <a:lnTo>
                    <a:pt x="2382105" y="2134878"/>
                  </a:lnTo>
                  <a:lnTo>
                    <a:pt x="0" y="2134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A781C1-56C4-7D36-2844-79AAC78FE3C5}"/>
                </a:ext>
              </a:extLst>
            </p:cNvPr>
            <p:cNvSpPr txBox="1"/>
            <p:nvPr/>
          </p:nvSpPr>
          <p:spPr>
            <a:xfrm>
              <a:off x="0" y="-38100"/>
              <a:ext cx="2382105" cy="2172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F463A5A-65B4-E523-ADB2-F8E02DE2BBF8}"/>
              </a:ext>
            </a:extLst>
          </p:cNvPr>
          <p:cNvSpPr/>
          <p:nvPr/>
        </p:nvSpPr>
        <p:spPr>
          <a:xfrm>
            <a:off x="2073787" y="7575666"/>
            <a:ext cx="660563" cy="660563"/>
          </a:xfrm>
          <a:custGeom>
            <a:avLst/>
            <a:gdLst/>
            <a:ahLst/>
            <a:cxnLst/>
            <a:rect l="l" t="t" r="r" b="b"/>
            <a:pathLst>
              <a:path w="660563" h="660563">
                <a:moveTo>
                  <a:pt x="0" y="0"/>
                </a:moveTo>
                <a:lnTo>
                  <a:pt x="660563" y="0"/>
                </a:lnTo>
                <a:lnTo>
                  <a:pt x="660563" y="660563"/>
                </a:lnTo>
                <a:lnTo>
                  <a:pt x="0" y="660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6C5BCF-A714-1C99-15CC-C0907A8903DD}"/>
              </a:ext>
            </a:extLst>
          </p:cNvPr>
          <p:cNvSpPr/>
          <p:nvPr/>
        </p:nvSpPr>
        <p:spPr>
          <a:xfrm>
            <a:off x="2073787" y="4786142"/>
            <a:ext cx="660563" cy="660563"/>
          </a:xfrm>
          <a:custGeom>
            <a:avLst/>
            <a:gdLst/>
            <a:ahLst/>
            <a:cxnLst/>
            <a:rect l="l" t="t" r="r" b="b"/>
            <a:pathLst>
              <a:path w="660563" h="660563">
                <a:moveTo>
                  <a:pt x="0" y="0"/>
                </a:moveTo>
                <a:lnTo>
                  <a:pt x="660563" y="0"/>
                </a:lnTo>
                <a:lnTo>
                  <a:pt x="660563" y="660563"/>
                </a:lnTo>
                <a:lnTo>
                  <a:pt x="0" y="660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7D4B51A-0D10-623B-27AB-AD5C9B33FD39}"/>
              </a:ext>
            </a:extLst>
          </p:cNvPr>
          <p:cNvSpPr/>
          <p:nvPr/>
        </p:nvSpPr>
        <p:spPr>
          <a:xfrm>
            <a:off x="2073787" y="6266768"/>
            <a:ext cx="660563" cy="660563"/>
          </a:xfrm>
          <a:custGeom>
            <a:avLst/>
            <a:gdLst/>
            <a:ahLst/>
            <a:cxnLst/>
            <a:rect l="l" t="t" r="r" b="b"/>
            <a:pathLst>
              <a:path w="660563" h="660563">
                <a:moveTo>
                  <a:pt x="0" y="0"/>
                </a:moveTo>
                <a:lnTo>
                  <a:pt x="660563" y="0"/>
                </a:lnTo>
                <a:lnTo>
                  <a:pt x="660563" y="660563"/>
                </a:lnTo>
                <a:lnTo>
                  <a:pt x="0" y="660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3C46351-AB58-C11A-432B-9C86FDFDC1FB}"/>
              </a:ext>
            </a:extLst>
          </p:cNvPr>
          <p:cNvSpPr/>
          <p:nvPr/>
        </p:nvSpPr>
        <p:spPr>
          <a:xfrm>
            <a:off x="2174175" y="6367156"/>
            <a:ext cx="459788" cy="459788"/>
          </a:xfrm>
          <a:custGeom>
            <a:avLst/>
            <a:gdLst/>
            <a:ahLst/>
            <a:cxnLst/>
            <a:rect l="l" t="t" r="r" b="b"/>
            <a:pathLst>
              <a:path w="459788" h="459788">
                <a:moveTo>
                  <a:pt x="0" y="0"/>
                </a:moveTo>
                <a:lnTo>
                  <a:pt x="459787" y="0"/>
                </a:lnTo>
                <a:lnTo>
                  <a:pt x="459787" y="459788"/>
                </a:lnTo>
                <a:lnTo>
                  <a:pt x="0" y="459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FF29E4F-DC76-306F-5783-375B9C3941E1}"/>
              </a:ext>
            </a:extLst>
          </p:cNvPr>
          <p:cNvSpPr/>
          <p:nvPr/>
        </p:nvSpPr>
        <p:spPr>
          <a:xfrm>
            <a:off x="2256050" y="4887824"/>
            <a:ext cx="296036" cy="457199"/>
          </a:xfrm>
          <a:custGeom>
            <a:avLst/>
            <a:gdLst/>
            <a:ahLst/>
            <a:cxnLst/>
            <a:rect l="l" t="t" r="r" b="b"/>
            <a:pathLst>
              <a:path w="296036" h="457199">
                <a:moveTo>
                  <a:pt x="0" y="0"/>
                </a:moveTo>
                <a:lnTo>
                  <a:pt x="296037" y="0"/>
                </a:lnTo>
                <a:lnTo>
                  <a:pt x="296037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28B4B85-F086-A547-8825-FB16DAB64534}"/>
              </a:ext>
            </a:extLst>
          </p:cNvPr>
          <p:cNvSpPr/>
          <p:nvPr/>
        </p:nvSpPr>
        <p:spPr>
          <a:xfrm>
            <a:off x="2193789" y="7756075"/>
            <a:ext cx="420559" cy="299744"/>
          </a:xfrm>
          <a:custGeom>
            <a:avLst/>
            <a:gdLst/>
            <a:ahLst/>
            <a:cxnLst/>
            <a:rect l="l" t="t" r="r" b="b"/>
            <a:pathLst>
              <a:path w="420559" h="299744">
                <a:moveTo>
                  <a:pt x="0" y="0"/>
                </a:moveTo>
                <a:lnTo>
                  <a:pt x="420559" y="0"/>
                </a:lnTo>
                <a:lnTo>
                  <a:pt x="420559" y="299744"/>
                </a:lnTo>
                <a:lnTo>
                  <a:pt x="0" y="299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AE57205-10C8-BED8-F1FA-7259785E44F0}"/>
              </a:ext>
            </a:extLst>
          </p:cNvPr>
          <p:cNvSpPr txBox="1"/>
          <p:nvPr/>
        </p:nvSpPr>
        <p:spPr>
          <a:xfrm>
            <a:off x="1066800" y="1083072"/>
            <a:ext cx="13428391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Adaptive Management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E8EC7D6-C430-518F-48AE-A7AA682F84CE}"/>
              </a:ext>
            </a:extLst>
          </p:cNvPr>
          <p:cNvSpPr txBox="1"/>
          <p:nvPr/>
        </p:nvSpPr>
        <p:spPr>
          <a:xfrm>
            <a:off x="1066800" y="2231180"/>
            <a:ext cx="9906000" cy="679851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596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Amend the interlocal agreement to include new parking facilities and trail expansion</a:t>
            </a: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5596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596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Continued monitoring metrics, parking rates, and non-compliance escalation rates</a:t>
            </a:r>
          </a:p>
          <a:p>
            <a:pPr algn="l">
              <a:lnSpc>
                <a:spcPts val="2940"/>
              </a:lnSpc>
            </a:pPr>
            <a:endParaRPr lang="en-US" sz="3200" dirty="0">
              <a:solidFill>
                <a:srgbClr val="005596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596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Explore parking technologies, including real-time digital message signs and optic-based solutions</a:t>
            </a:r>
          </a:p>
          <a:p>
            <a:pPr algn="l">
              <a:lnSpc>
                <a:spcPts val="2940"/>
              </a:lnSpc>
            </a:pPr>
            <a:endParaRPr lang="en-US" sz="3200" dirty="0">
              <a:solidFill>
                <a:srgbClr val="005596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596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Create a consistent and predictable parking experience for visitors </a:t>
            </a:r>
          </a:p>
          <a:p>
            <a:pPr algn="l">
              <a:lnSpc>
                <a:spcPts val="2940"/>
              </a:lnSpc>
            </a:pPr>
            <a:endParaRPr lang="en-US" sz="3200" dirty="0">
              <a:solidFill>
                <a:srgbClr val="005596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5596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Pursue expanding TTD’s authority to enforce parking management (i.e., shoulder parking and across jurisdictional boundaries)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5FE1D2-B333-12AE-8FA8-34AB7B6AD2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9843" t="-1335" r="16627" b="1335"/>
          <a:stretch/>
        </p:blipFill>
        <p:spPr>
          <a:xfrm>
            <a:off x="10275256" y="2339359"/>
            <a:ext cx="7923255" cy="50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64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5924417"/>
            <a:ext cx="8046720" cy="4362583"/>
            <a:chOff x="0" y="0"/>
            <a:chExt cx="2186497" cy="17273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6497" cy="1727370"/>
            </a:xfrm>
            <a:custGeom>
              <a:avLst/>
              <a:gdLst/>
              <a:ahLst/>
              <a:cxnLst/>
              <a:rect l="l" t="t" r="r" b="b"/>
              <a:pathLst>
                <a:path w="2186497" h="1727370">
                  <a:moveTo>
                    <a:pt x="0" y="0"/>
                  </a:moveTo>
                  <a:lnTo>
                    <a:pt x="2186497" y="0"/>
                  </a:lnTo>
                  <a:lnTo>
                    <a:pt x="2186497" y="1727370"/>
                  </a:lnTo>
                  <a:lnTo>
                    <a:pt x="0" y="1727370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86497" cy="1765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" name="Freeform 2"/>
          <p:cNvSpPr>
            <a:spLocks noChangeAspect="1"/>
          </p:cNvSpPr>
          <p:nvPr/>
        </p:nvSpPr>
        <p:spPr>
          <a:xfrm>
            <a:off x="0" y="1"/>
            <a:ext cx="8046720" cy="7272007"/>
          </a:xfrm>
          <a:custGeom>
            <a:avLst/>
            <a:gdLst/>
            <a:ahLst/>
            <a:cxnLst/>
            <a:rect l="l" t="t" r="r" b="b"/>
            <a:pathLst>
              <a:path w="8556938" h="8229600">
                <a:moveTo>
                  <a:pt x="0" y="0"/>
                </a:moveTo>
                <a:lnTo>
                  <a:pt x="8556938" y="0"/>
                </a:lnTo>
                <a:lnTo>
                  <a:pt x="85569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94" r="-141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131917" y="351953"/>
            <a:ext cx="2993283" cy="2000303"/>
          </a:xfrm>
          <a:custGeom>
            <a:avLst/>
            <a:gdLst/>
            <a:ahLst/>
            <a:cxnLst/>
            <a:rect l="l" t="t" r="r" b="b"/>
            <a:pathLst>
              <a:path w="3979771" h="2334136">
                <a:moveTo>
                  <a:pt x="0" y="0"/>
                </a:moveTo>
                <a:lnTo>
                  <a:pt x="3979772" y="0"/>
                </a:lnTo>
                <a:lnTo>
                  <a:pt x="3979772" y="2334136"/>
                </a:lnTo>
                <a:lnTo>
                  <a:pt x="0" y="233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525000" y="8422640"/>
            <a:ext cx="326345" cy="690677"/>
          </a:xfrm>
          <a:custGeom>
            <a:avLst/>
            <a:gdLst/>
            <a:ahLst/>
            <a:cxnLst/>
            <a:rect l="l" t="t" r="r" b="b"/>
            <a:pathLst>
              <a:path w="326345" h="690677">
                <a:moveTo>
                  <a:pt x="0" y="0"/>
                </a:moveTo>
                <a:lnTo>
                  <a:pt x="326345" y="0"/>
                </a:lnTo>
                <a:lnTo>
                  <a:pt x="326345" y="690677"/>
                </a:lnTo>
                <a:lnTo>
                  <a:pt x="0" y="690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48800" y="7502580"/>
            <a:ext cx="690677" cy="690677"/>
          </a:xfrm>
          <a:custGeom>
            <a:avLst/>
            <a:gdLst/>
            <a:ahLst/>
            <a:cxnLst/>
            <a:rect l="l" t="t" r="r" b="b"/>
            <a:pathLst>
              <a:path w="690677" h="690677">
                <a:moveTo>
                  <a:pt x="0" y="0"/>
                </a:moveTo>
                <a:lnTo>
                  <a:pt x="690677" y="0"/>
                </a:lnTo>
                <a:lnTo>
                  <a:pt x="690677" y="690677"/>
                </a:lnTo>
                <a:lnTo>
                  <a:pt x="0" y="69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74656" y="4280601"/>
            <a:ext cx="711775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5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70773" y="8444764"/>
            <a:ext cx="6246689" cy="323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u="sng" dirty="0">
                <a:solidFill>
                  <a:srgbClr val="005596"/>
                </a:solidFill>
                <a:latin typeface="Montserrat"/>
                <a:ea typeface="Montserrat"/>
                <a:cs typeface="Montserrat"/>
                <a:sym typeface="Montserrat"/>
                <a:hlinkClick r:id="rId9" tooltip="http://www.facebook.com/TahoeTransportationDistrict/"/>
              </a:rPr>
              <a:t>www.facebook.com/TahoeTransportationDistrict/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70772" y="7611529"/>
            <a:ext cx="5026427" cy="323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u="sng">
                <a:solidFill>
                  <a:srgbClr val="005596"/>
                </a:solidFill>
                <a:latin typeface="Montserrat"/>
                <a:ea typeface="Montserrat"/>
                <a:cs typeface="Montserrat"/>
                <a:sym typeface="Montserrat"/>
                <a:hlinkClick r:id="rId9" tooltip="http://www.facebook.com/TahoeTransportationDistrict/"/>
              </a:rPr>
              <a:t>www.instagram.com/tahoetransdistrict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D55CE9-3234-CF73-96AA-5178B07E6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34800" y="351953"/>
            <a:ext cx="2461024" cy="2045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5ABD06-112F-E34C-F213-CB5E9CC13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96019" y="277270"/>
            <a:ext cx="1902117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2A1D8-0FFA-0402-C99E-97E51017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4B4EEF-6EA3-326F-1EA9-6CC9A79FA339}"/>
              </a:ext>
            </a:extLst>
          </p:cNvPr>
          <p:cNvGrpSpPr/>
          <p:nvPr/>
        </p:nvGrpSpPr>
        <p:grpSpPr>
          <a:xfrm>
            <a:off x="0" y="-38100"/>
            <a:ext cx="2046446" cy="10287000"/>
            <a:chOff x="0" y="0"/>
            <a:chExt cx="538982" cy="29761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66468FE-0381-7661-7853-B088EA78A431}"/>
                </a:ext>
              </a:extLst>
            </p:cNvPr>
            <p:cNvSpPr/>
            <p:nvPr/>
          </p:nvSpPr>
          <p:spPr>
            <a:xfrm>
              <a:off x="0" y="0"/>
              <a:ext cx="538982" cy="2976155"/>
            </a:xfrm>
            <a:custGeom>
              <a:avLst/>
              <a:gdLst/>
              <a:ahLst/>
              <a:cxnLst/>
              <a:rect l="l" t="t" r="r" b="b"/>
              <a:pathLst>
                <a:path w="538982" h="2976155">
                  <a:moveTo>
                    <a:pt x="0" y="0"/>
                  </a:moveTo>
                  <a:lnTo>
                    <a:pt x="538982" y="0"/>
                  </a:lnTo>
                  <a:lnTo>
                    <a:pt x="538982" y="2976155"/>
                  </a:lnTo>
                  <a:lnTo>
                    <a:pt x="0" y="297615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2678BCC-5D9A-49E1-6876-284362D5039C}"/>
                </a:ext>
              </a:extLst>
            </p:cNvPr>
            <p:cNvSpPr txBox="1"/>
            <p:nvPr/>
          </p:nvSpPr>
          <p:spPr>
            <a:xfrm>
              <a:off x="0" y="-38100"/>
              <a:ext cx="538982" cy="301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46A082A-AB13-EA62-16DC-782E97B76857}"/>
              </a:ext>
            </a:extLst>
          </p:cNvPr>
          <p:cNvGrpSpPr/>
          <p:nvPr/>
        </p:nvGrpSpPr>
        <p:grpSpPr>
          <a:xfrm>
            <a:off x="2038722" y="-38100"/>
            <a:ext cx="1695078" cy="8613648"/>
            <a:chOff x="0" y="0"/>
            <a:chExt cx="1230043" cy="149233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9256C46-1FB8-2816-3614-2A98329BA940}"/>
                </a:ext>
              </a:extLst>
            </p:cNvPr>
            <p:cNvSpPr/>
            <p:nvPr/>
          </p:nvSpPr>
          <p:spPr>
            <a:xfrm>
              <a:off x="0" y="0"/>
              <a:ext cx="1230043" cy="1492330"/>
            </a:xfrm>
            <a:custGeom>
              <a:avLst/>
              <a:gdLst/>
              <a:ahLst/>
              <a:cxnLst/>
              <a:rect l="l" t="t" r="r" b="b"/>
              <a:pathLst>
                <a:path w="1230043" h="1492330">
                  <a:moveTo>
                    <a:pt x="0" y="0"/>
                  </a:moveTo>
                  <a:lnTo>
                    <a:pt x="1230043" y="0"/>
                  </a:lnTo>
                  <a:lnTo>
                    <a:pt x="1230043" y="1492330"/>
                  </a:lnTo>
                  <a:lnTo>
                    <a:pt x="0" y="1492330"/>
                  </a:lnTo>
                  <a:close/>
                </a:path>
              </a:pathLst>
            </a:custGeom>
            <a:solidFill>
              <a:srgbClr val="78A2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4B50A7F-2F3B-1108-EE77-6F1EADF57709}"/>
                </a:ext>
              </a:extLst>
            </p:cNvPr>
            <p:cNvSpPr txBox="1"/>
            <p:nvPr/>
          </p:nvSpPr>
          <p:spPr>
            <a:xfrm>
              <a:off x="0" y="-38100"/>
              <a:ext cx="1230043" cy="1530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5E03058-D1AD-1AD6-F775-19BD0B1401C1}"/>
              </a:ext>
            </a:extLst>
          </p:cNvPr>
          <p:cNvSpPr txBox="1"/>
          <p:nvPr/>
        </p:nvSpPr>
        <p:spPr>
          <a:xfrm>
            <a:off x="5791200" y="600790"/>
            <a:ext cx="11164067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A5C34-6F50-C6F2-AABB-C199D0BC7CD4}"/>
              </a:ext>
            </a:extLst>
          </p:cNvPr>
          <p:cNvSpPr txBox="1"/>
          <p:nvPr/>
        </p:nvSpPr>
        <p:spPr>
          <a:xfrm>
            <a:off x="7924800" y="2095500"/>
            <a:ext cx="9379467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About Tahoe Transportation District (TTD)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SR 28 Corridor Management Plan</a:t>
            </a:r>
          </a:p>
          <a:p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Interlocal Agreement</a:t>
            </a:r>
          </a:p>
          <a:p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Park Tahoe</a:t>
            </a:r>
          </a:p>
          <a:p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SR 28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North Parking 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Sand Harbor to Thunderbird Cove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Thunderbird Cove to Secret Harbor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Spooner Mobility Hub &amp; Aquatic Invasive Species (SMH/AIS) Inspection Station </a:t>
            </a:r>
          </a:p>
          <a:p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Adaptative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B20FE5-9A9C-3250-BE75-8AA5223D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28900"/>
            <a:ext cx="7034812" cy="5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568B-2350-DAEC-EB8A-FD512DA8E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B3B3598-752A-08BE-8FEA-BC6567828507}"/>
              </a:ext>
            </a:extLst>
          </p:cNvPr>
          <p:cNvGrpSpPr/>
          <p:nvPr/>
        </p:nvGrpSpPr>
        <p:grpSpPr>
          <a:xfrm>
            <a:off x="0" y="-38099"/>
            <a:ext cx="2046446" cy="10325100"/>
            <a:chOff x="0" y="0"/>
            <a:chExt cx="538982" cy="29761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3D602F9-F03D-812A-EE66-437F6B6C451C}"/>
                </a:ext>
              </a:extLst>
            </p:cNvPr>
            <p:cNvSpPr/>
            <p:nvPr/>
          </p:nvSpPr>
          <p:spPr>
            <a:xfrm>
              <a:off x="0" y="0"/>
              <a:ext cx="538982" cy="2976155"/>
            </a:xfrm>
            <a:custGeom>
              <a:avLst/>
              <a:gdLst/>
              <a:ahLst/>
              <a:cxnLst/>
              <a:rect l="l" t="t" r="r" b="b"/>
              <a:pathLst>
                <a:path w="538982" h="2976155">
                  <a:moveTo>
                    <a:pt x="0" y="0"/>
                  </a:moveTo>
                  <a:lnTo>
                    <a:pt x="538982" y="0"/>
                  </a:lnTo>
                  <a:lnTo>
                    <a:pt x="538982" y="2976155"/>
                  </a:lnTo>
                  <a:lnTo>
                    <a:pt x="0" y="297615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A4A89D4-C3E0-87FA-875E-6FF91B4F5572}"/>
                </a:ext>
              </a:extLst>
            </p:cNvPr>
            <p:cNvSpPr txBox="1"/>
            <p:nvPr/>
          </p:nvSpPr>
          <p:spPr>
            <a:xfrm>
              <a:off x="0" y="-38100"/>
              <a:ext cx="538982" cy="301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BF6EF01-E46B-6DEA-BC97-60651AEAFA83}"/>
              </a:ext>
            </a:extLst>
          </p:cNvPr>
          <p:cNvGrpSpPr/>
          <p:nvPr/>
        </p:nvGrpSpPr>
        <p:grpSpPr>
          <a:xfrm>
            <a:off x="1880191" y="-38100"/>
            <a:ext cx="1695078" cy="8625502"/>
            <a:chOff x="0" y="0"/>
            <a:chExt cx="1230043" cy="149233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48C8A3B-B446-B0FB-B822-F2A08EB85409}"/>
                </a:ext>
              </a:extLst>
            </p:cNvPr>
            <p:cNvSpPr/>
            <p:nvPr/>
          </p:nvSpPr>
          <p:spPr>
            <a:xfrm>
              <a:off x="0" y="0"/>
              <a:ext cx="1230043" cy="1492330"/>
            </a:xfrm>
            <a:custGeom>
              <a:avLst/>
              <a:gdLst/>
              <a:ahLst/>
              <a:cxnLst/>
              <a:rect l="l" t="t" r="r" b="b"/>
              <a:pathLst>
                <a:path w="1230043" h="1492330">
                  <a:moveTo>
                    <a:pt x="0" y="0"/>
                  </a:moveTo>
                  <a:lnTo>
                    <a:pt x="1230043" y="0"/>
                  </a:lnTo>
                  <a:lnTo>
                    <a:pt x="1230043" y="1492330"/>
                  </a:lnTo>
                  <a:lnTo>
                    <a:pt x="0" y="1492330"/>
                  </a:lnTo>
                  <a:close/>
                </a:path>
              </a:pathLst>
            </a:custGeom>
            <a:solidFill>
              <a:srgbClr val="78A2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12AC174-9D47-0CBF-C76A-778B02EA03FF}"/>
                </a:ext>
              </a:extLst>
            </p:cNvPr>
            <p:cNvSpPr txBox="1"/>
            <p:nvPr/>
          </p:nvSpPr>
          <p:spPr>
            <a:xfrm>
              <a:off x="0" y="-38100"/>
              <a:ext cx="1230043" cy="1530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7D6F585-A004-5026-1C90-29A4AC871D57}"/>
              </a:ext>
            </a:extLst>
          </p:cNvPr>
          <p:cNvSpPr txBox="1"/>
          <p:nvPr/>
        </p:nvSpPr>
        <p:spPr>
          <a:xfrm>
            <a:off x="5791200" y="600790"/>
            <a:ext cx="11164067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About TTD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DDE44-E8CF-923E-EC01-146EB0388BDB}"/>
              </a:ext>
            </a:extLst>
          </p:cNvPr>
          <p:cNvSpPr txBox="1"/>
          <p:nvPr/>
        </p:nvSpPr>
        <p:spPr>
          <a:xfrm>
            <a:off x="3810000" y="1790700"/>
            <a:ext cx="1314526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Bi-State Compact</a:t>
            </a:r>
          </a:p>
          <a:p>
            <a:endParaRPr lang="en-US" sz="3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Montserrat" panose="00000500000000000000" pitchFamily="2" charset="0"/>
              </a:rPr>
              <a:t>In 1969, California and Nevada legislators agreed to a unique Compact for sharing Lake Tahoe resources/responsibilities. The two states and the U.S. Congress amended the Compact in 1980, with public law 96-551, which also established the Tahoe Transportation District (TTD). </a:t>
            </a:r>
          </a:p>
          <a:p>
            <a:endParaRPr lang="en-US" sz="3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en-US" sz="3400" dirty="0">
                <a:solidFill>
                  <a:schemeClr val="tx2"/>
                </a:solidFill>
                <a:latin typeface="Montserrat" panose="00000500000000000000" pitchFamily="2" charset="0"/>
              </a:rPr>
              <a:t>TTD is responsible for facilitating and implementing safe, environmentally positive, multi-modal transportation plans, programs and projects for the Lake Tahoe Basin, including transit operations and parking management. </a:t>
            </a:r>
            <a:endParaRPr lang="en-US" sz="3400" b="1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5400000" flipV="1">
            <a:off x="-3345418" y="3345418"/>
            <a:ext cx="10287000" cy="3596164"/>
          </a:xfrm>
          <a:custGeom>
            <a:avLst/>
            <a:gdLst/>
            <a:ahLst/>
            <a:cxnLst/>
            <a:rect l="l" t="t" r="r" b="b"/>
            <a:pathLst>
              <a:path w="10287000" h="3596164">
                <a:moveTo>
                  <a:pt x="0" y="3596164"/>
                </a:moveTo>
                <a:lnTo>
                  <a:pt x="10287000" y="3596164"/>
                </a:lnTo>
                <a:lnTo>
                  <a:pt x="10287000" y="0"/>
                </a:lnTo>
                <a:lnTo>
                  <a:pt x="0" y="0"/>
                </a:lnTo>
                <a:lnTo>
                  <a:pt x="0" y="35961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984769" y="8087186"/>
            <a:ext cx="240234" cy="248304"/>
          </a:xfrm>
          <a:custGeom>
            <a:avLst/>
            <a:gdLst/>
            <a:ahLst/>
            <a:cxnLst/>
            <a:rect l="l" t="t" r="r" b="b"/>
            <a:pathLst>
              <a:path w="240234" h="248304">
                <a:moveTo>
                  <a:pt x="0" y="0"/>
                </a:moveTo>
                <a:lnTo>
                  <a:pt x="240234" y="0"/>
                </a:lnTo>
                <a:lnTo>
                  <a:pt x="240234" y="248304"/>
                </a:lnTo>
                <a:lnTo>
                  <a:pt x="0" y="248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52800" y="449193"/>
            <a:ext cx="5402958" cy="1688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SR 28 Corridor</a:t>
            </a:r>
          </a:p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Problem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52945" y="8064970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05977A-85D3-8529-493C-69B282D9E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26451" r="7464" b="6881"/>
          <a:stretch/>
        </p:blipFill>
        <p:spPr>
          <a:xfrm>
            <a:off x="8210658" y="7487916"/>
            <a:ext cx="4743342" cy="23622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3576448" y="3476588"/>
            <a:ext cx="3873351" cy="2733711"/>
          </a:xfrm>
          <a:custGeom>
            <a:avLst/>
            <a:gdLst/>
            <a:ahLst/>
            <a:cxnLst/>
            <a:rect l="l" t="t" r="r" b="b"/>
            <a:pathLst>
              <a:path w="2559627" h="2563942">
                <a:moveTo>
                  <a:pt x="0" y="0"/>
                </a:moveTo>
                <a:lnTo>
                  <a:pt x="2559627" y="0"/>
                </a:lnTo>
                <a:lnTo>
                  <a:pt x="2559627" y="2563942"/>
                </a:lnTo>
                <a:lnTo>
                  <a:pt x="0" y="2563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3" t="-27656" r="-50515" b="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91F58D-4961-4777-785F-D0762579EDB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518" b="13704"/>
          <a:stretch/>
        </p:blipFill>
        <p:spPr>
          <a:xfrm>
            <a:off x="8210658" y="1181100"/>
            <a:ext cx="4743342" cy="594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14B1A3-030F-1FF1-4E20-ABF599ABA7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832" y="6408708"/>
            <a:ext cx="4565368" cy="3429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79D52D-35CC-7009-7D3B-50DD4857D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76447" y="449193"/>
            <a:ext cx="3873351" cy="29030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745ED1-1A7B-E887-824F-C8BB31941B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-1" r="17928" b="10000"/>
          <a:stretch/>
        </p:blipFill>
        <p:spPr>
          <a:xfrm>
            <a:off x="13543422" y="6408708"/>
            <a:ext cx="3906378" cy="3356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90CCA-F968-15D8-FF11-BC82638DC6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737" y="2853344"/>
            <a:ext cx="4470004" cy="33569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661604-9935-1933-55C8-5D0D16CF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41554" y="52215"/>
            <a:ext cx="2046446" cy="10219174"/>
            <a:chOff x="0" y="0"/>
            <a:chExt cx="538982" cy="2976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982" cy="2976155"/>
            </a:xfrm>
            <a:custGeom>
              <a:avLst/>
              <a:gdLst/>
              <a:ahLst/>
              <a:cxnLst/>
              <a:rect l="l" t="t" r="r" b="b"/>
              <a:pathLst>
                <a:path w="538982" h="2976155">
                  <a:moveTo>
                    <a:pt x="0" y="0"/>
                  </a:moveTo>
                  <a:lnTo>
                    <a:pt x="538982" y="0"/>
                  </a:lnTo>
                  <a:lnTo>
                    <a:pt x="538982" y="2976155"/>
                  </a:lnTo>
                  <a:lnTo>
                    <a:pt x="0" y="297615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8982" cy="301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57371" y="5295900"/>
            <a:ext cx="4145112" cy="4938885"/>
            <a:chOff x="0" y="0"/>
            <a:chExt cx="1230043" cy="14923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0043" cy="1492330"/>
            </a:xfrm>
            <a:custGeom>
              <a:avLst/>
              <a:gdLst/>
              <a:ahLst/>
              <a:cxnLst/>
              <a:rect l="l" t="t" r="r" b="b"/>
              <a:pathLst>
                <a:path w="1230043" h="1492330">
                  <a:moveTo>
                    <a:pt x="0" y="0"/>
                  </a:moveTo>
                  <a:lnTo>
                    <a:pt x="1230043" y="0"/>
                  </a:lnTo>
                  <a:lnTo>
                    <a:pt x="1230043" y="1492330"/>
                  </a:lnTo>
                  <a:lnTo>
                    <a:pt x="0" y="1492330"/>
                  </a:lnTo>
                  <a:close/>
                </a:path>
              </a:pathLst>
            </a:custGeom>
            <a:solidFill>
              <a:srgbClr val="78A2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0043" cy="1530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8600" y="302468"/>
            <a:ext cx="8730088" cy="1657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SR 28 Corridor Management Plan The Solution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8291" y="2095500"/>
            <a:ext cx="805576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In 2013, 13 partner agencies came together to address the concerns along this section of highway and published the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SR 28 National Scenic Byway Corridor Management Plan (CMP).</a:t>
            </a:r>
          </a:p>
          <a:p>
            <a:pPr marL="515938"/>
            <a:endParaRPr lang="en-US" sz="28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USFS completed the </a:t>
            </a: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Environmental Protection Act Environmental Analysis in 2019 for all proposed projects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BC583D-03D9-B5F2-3994-7E56D0848D61}"/>
              </a:ext>
            </a:extLst>
          </p:cNvPr>
          <p:cNvGrpSpPr/>
          <p:nvPr/>
        </p:nvGrpSpPr>
        <p:grpSpPr>
          <a:xfrm>
            <a:off x="12544508" y="6667500"/>
            <a:ext cx="4670321" cy="2150158"/>
            <a:chOff x="8763000" y="7184342"/>
            <a:chExt cx="4670321" cy="2150158"/>
          </a:xfrm>
        </p:grpSpPr>
        <p:sp>
          <p:nvSpPr>
            <p:cNvPr id="10" name="Freeform 10"/>
            <p:cNvSpPr/>
            <p:nvPr/>
          </p:nvSpPr>
          <p:spPr>
            <a:xfrm>
              <a:off x="9525000" y="7184342"/>
              <a:ext cx="529250" cy="321358"/>
            </a:xfrm>
            <a:custGeom>
              <a:avLst/>
              <a:gdLst/>
              <a:ahLst/>
              <a:cxnLst/>
              <a:rect l="l" t="t" r="r" b="b"/>
              <a:pathLst>
                <a:path w="845680" h="642717">
                  <a:moveTo>
                    <a:pt x="0" y="0"/>
                  </a:moveTo>
                  <a:lnTo>
                    <a:pt x="845680" y="0"/>
                  </a:lnTo>
                  <a:lnTo>
                    <a:pt x="845680" y="642717"/>
                  </a:lnTo>
                  <a:lnTo>
                    <a:pt x="0" y="642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763000" y="7751951"/>
              <a:ext cx="4670321" cy="1582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b="1" i="1" dirty="0">
                  <a:solidFill>
                    <a:srgbClr val="005596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13 partner </a:t>
              </a:r>
            </a:p>
            <a:p>
              <a:pPr algn="ctr">
                <a:lnSpc>
                  <a:spcPts val="4160"/>
                </a:lnSpc>
              </a:pPr>
              <a:r>
                <a:rPr lang="en-US" sz="3200" b="1" i="1" dirty="0">
                  <a:solidFill>
                    <a:srgbClr val="005596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agencies came together...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3400" y="6210300"/>
            <a:ext cx="7920652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CMP Goals: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Improve safety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Protect the Lake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Enhance the visitor experience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Expand multi-modal transportation choices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Promote economic vitality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286C85-DCC1-13FB-1C20-C53F3204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1B4786-27F8-89E8-05BC-821BDA4CC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410700"/>
            <a:ext cx="18784942" cy="86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E7FFA0-D859-A650-DC3E-611510DB8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440" y="19378"/>
            <a:ext cx="9052560" cy="6030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A2EA7-2053-F104-3D62-8D85F0F98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F85BE6-6529-1215-96BE-85760365EBFA}"/>
              </a:ext>
            </a:extLst>
          </p:cNvPr>
          <p:cNvGrpSpPr/>
          <p:nvPr/>
        </p:nvGrpSpPr>
        <p:grpSpPr>
          <a:xfrm>
            <a:off x="16241554" y="0"/>
            <a:ext cx="2046446" cy="10325100"/>
            <a:chOff x="0" y="0"/>
            <a:chExt cx="538982" cy="29761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2A072B9-6EEE-2DA6-ADA8-2D6163B216AA}"/>
                </a:ext>
              </a:extLst>
            </p:cNvPr>
            <p:cNvSpPr/>
            <p:nvPr/>
          </p:nvSpPr>
          <p:spPr>
            <a:xfrm>
              <a:off x="0" y="0"/>
              <a:ext cx="538982" cy="2976155"/>
            </a:xfrm>
            <a:custGeom>
              <a:avLst/>
              <a:gdLst/>
              <a:ahLst/>
              <a:cxnLst/>
              <a:rect l="l" t="t" r="r" b="b"/>
              <a:pathLst>
                <a:path w="538982" h="2976155">
                  <a:moveTo>
                    <a:pt x="0" y="0"/>
                  </a:moveTo>
                  <a:lnTo>
                    <a:pt x="538982" y="0"/>
                  </a:lnTo>
                  <a:lnTo>
                    <a:pt x="538982" y="2976155"/>
                  </a:lnTo>
                  <a:lnTo>
                    <a:pt x="0" y="297615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6A30DCC-72B8-087B-D300-B63AA7635D19}"/>
                </a:ext>
              </a:extLst>
            </p:cNvPr>
            <p:cNvSpPr txBox="1"/>
            <p:nvPr/>
          </p:nvSpPr>
          <p:spPr>
            <a:xfrm>
              <a:off x="0" y="-38100"/>
              <a:ext cx="538982" cy="3014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77BCDBF-D748-DE37-D661-9D7117141494}"/>
              </a:ext>
            </a:extLst>
          </p:cNvPr>
          <p:cNvGrpSpPr/>
          <p:nvPr/>
        </p:nvGrpSpPr>
        <p:grpSpPr>
          <a:xfrm>
            <a:off x="15061003" y="2321880"/>
            <a:ext cx="1695078" cy="7965120"/>
            <a:chOff x="0" y="0"/>
            <a:chExt cx="1230043" cy="149233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F97CC1B-EEDF-5BF8-CC23-43A5AE7A1E7F}"/>
                </a:ext>
              </a:extLst>
            </p:cNvPr>
            <p:cNvSpPr/>
            <p:nvPr/>
          </p:nvSpPr>
          <p:spPr>
            <a:xfrm>
              <a:off x="0" y="0"/>
              <a:ext cx="1230043" cy="1492330"/>
            </a:xfrm>
            <a:custGeom>
              <a:avLst/>
              <a:gdLst/>
              <a:ahLst/>
              <a:cxnLst/>
              <a:rect l="l" t="t" r="r" b="b"/>
              <a:pathLst>
                <a:path w="1230043" h="1492330">
                  <a:moveTo>
                    <a:pt x="0" y="0"/>
                  </a:moveTo>
                  <a:lnTo>
                    <a:pt x="1230043" y="0"/>
                  </a:lnTo>
                  <a:lnTo>
                    <a:pt x="1230043" y="1492330"/>
                  </a:lnTo>
                  <a:lnTo>
                    <a:pt x="0" y="1492330"/>
                  </a:lnTo>
                  <a:close/>
                </a:path>
              </a:pathLst>
            </a:custGeom>
            <a:solidFill>
              <a:srgbClr val="78A2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85D341E-343C-AF86-9850-89707ECB452B}"/>
                </a:ext>
              </a:extLst>
            </p:cNvPr>
            <p:cNvSpPr txBox="1"/>
            <p:nvPr/>
          </p:nvSpPr>
          <p:spPr>
            <a:xfrm>
              <a:off x="0" y="-38100"/>
              <a:ext cx="1230043" cy="1530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05E5BCD5-A746-4983-A1B3-4B32B6D82E48}"/>
              </a:ext>
            </a:extLst>
          </p:cNvPr>
          <p:cNvSpPr txBox="1"/>
          <p:nvPr/>
        </p:nvSpPr>
        <p:spPr>
          <a:xfrm>
            <a:off x="748145" y="508464"/>
            <a:ext cx="11164067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SR 28 Interlocal Agreement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47BE5-55D2-8400-A20F-A0E5C0D09DB6}"/>
              </a:ext>
            </a:extLst>
          </p:cNvPr>
          <p:cNvSpPr txBox="1"/>
          <p:nvPr/>
        </p:nvSpPr>
        <p:spPr>
          <a:xfrm>
            <a:off x="457200" y="2118526"/>
            <a:ext cx="16687800" cy="715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Umbrella agreement that provides framework for operations and </a:t>
            </a:r>
            <a:b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maintenance (O&amp;M) of 10 agencies</a:t>
            </a:r>
          </a:p>
          <a:p>
            <a:pPr lvl="1">
              <a:lnSpc>
                <a:spcPct val="107000"/>
              </a:lnSpc>
            </a:pPr>
            <a:endParaRPr lang="en-US" sz="2500" kern="1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Recognize missions of individual agencies</a:t>
            </a:r>
          </a:p>
          <a:p>
            <a:pPr marL="125730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Provides platform for collaboration and partnership</a:t>
            </a:r>
          </a:p>
          <a:p>
            <a:pPr marL="125730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500" kern="1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Formation of a Corridor Management Team (CMT)</a:t>
            </a:r>
            <a:r>
              <a:rPr lang="en-US" sz="25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500" kern="1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Establishes roles and responsibilities by project</a:t>
            </a:r>
          </a:p>
          <a:p>
            <a:pPr lvl="1">
              <a:lnSpc>
                <a:spcPct val="107000"/>
              </a:lnSpc>
            </a:pPr>
            <a:endParaRPr lang="en-US" sz="2500" kern="100" dirty="0">
              <a:solidFill>
                <a:schemeClr val="accent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Amendable agreement by impacted agencies</a:t>
            </a:r>
            <a:endParaRPr lang="en-US" sz="3000" kern="100" dirty="0">
              <a:solidFill>
                <a:schemeClr val="accent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</a:pPr>
            <a:endParaRPr lang="en-US" sz="3000" kern="100" dirty="0">
              <a:solidFill>
                <a:schemeClr val="accent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Living document referenced and improved by </a:t>
            </a:r>
          </a:p>
          <a:p>
            <a:pPr lvl="1">
              <a:lnSpc>
                <a:spcPct val="107000"/>
              </a:lnSpc>
            </a:pPr>
            <a:r>
              <a:rPr lang="en-US" sz="3000" kern="1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partner agencies</a:t>
            </a:r>
          </a:p>
          <a:p>
            <a:pPr lvl="2">
              <a:lnSpc>
                <a:spcPct val="107000"/>
              </a:lnSpc>
            </a:pP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64D6CD-0969-CC73-5899-DD3428E1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5173534"/>
            <a:ext cx="7071973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6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59A72-76BD-4103-E39C-37017823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364D38D0-85D6-7C02-41EA-7A88A398D3CF}"/>
              </a:ext>
            </a:extLst>
          </p:cNvPr>
          <p:cNvSpPr/>
          <p:nvPr/>
        </p:nvSpPr>
        <p:spPr>
          <a:xfrm rot="-5400000" flipV="1">
            <a:off x="-3345418" y="3345418"/>
            <a:ext cx="10287000" cy="3596164"/>
          </a:xfrm>
          <a:custGeom>
            <a:avLst/>
            <a:gdLst/>
            <a:ahLst/>
            <a:cxnLst/>
            <a:rect l="l" t="t" r="r" b="b"/>
            <a:pathLst>
              <a:path w="10287000" h="3596164">
                <a:moveTo>
                  <a:pt x="0" y="3596164"/>
                </a:moveTo>
                <a:lnTo>
                  <a:pt x="10287000" y="3596164"/>
                </a:lnTo>
                <a:lnTo>
                  <a:pt x="10287000" y="0"/>
                </a:lnTo>
                <a:lnTo>
                  <a:pt x="0" y="0"/>
                </a:lnTo>
                <a:lnTo>
                  <a:pt x="0" y="35961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19200F-71AA-9DE3-21E0-1D55017CEAE6}"/>
              </a:ext>
            </a:extLst>
          </p:cNvPr>
          <p:cNvSpPr/>
          <p:nvPr/>
        </p:nvSpPr>
        <p:spPr>
          <a:xfrm>
            <a:off x="11984769" y="8087186"/>
            <a:ext cx="240234" cy="248304"/>
          </a:xfrm>
          <a:custGeom>
            <a:avLst/>
            <a:gdLst/>
            <a:ahLst/>
            <a:cxnLst/>
            <a:rect l="l" t="t" r="r" b="b"/>
            <a:pathLst>
              <a:path w="240234" h="248304">
                <a:moveTo>
                  <a:pt x="0" y="0"/>
                </a:moveTo>
                <a:lnTo>
                  <a:pt x="240234" y="0"/>
                </a:lnTo>
                <a:lnTo>
                  <a:pt x="240234" y="248304"/>
                </a:lnTo>
                <a:lnTo>
                  <a:pt x="0" y="248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E3F5324-71B0-E7EF-C037-ED897D417FAE}"/>
              </a:ext>
            </a:extLst>
          </p:cNvPr>
          <p:cNvSpPr txBox="1"/>
          <p:nvPr/>
        </p:nvSpPr>
        <p:spPr>
          <a:xfrm>
            <a:off x="3581400" y="449193"/>
            <a:ext cx="10896600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Parking Management Plan – Park Tahoe 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83A3BFC-C1CE-2582-1D36-AAD1A8D764ED}"/>
              </a:ext>
            </a:extLst>
          </p:cNvPr>
          <p:cNvSpPr txBox="1"/>
          <p:nvPr/>
        </p:nvSpPr>
        <p:spPr>
          <a:xfrm>
            <a:off x="8352945" y="8064970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02FEE-1AD5-4A01-2296-68C8729B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F88C9B7-9979-C181-CFBB-0D19BA295C1A}"/>
              </a:ext>
            </a:extLst>
          </p:cNvPr>
          <p:cNvSpPr/>
          <p:nvPr/>
        </p:nvSpPr>
        <p:spPr>
          <a:xfrm>
            <a:off x="3581400" y="2324100"/>
            <a:ext cx="13411200" cy="5943600"/>
          </a:xfrm>
          <a:custGeom>
            <a:avLst/>
            <a:gdLst/>
            <a:ahLst/>
            <a:cxnLst/>
            <a:rect l="l" t="t" r="r" b="b"/>
            <a:pathLst>
              <a:path w="2382105" h="2134878">
                <a:moveTo>
                  <a:pt x="0" y="0"/>
                </a:moveTo>
                <a:lnTo>
                  <a:pt x="2382105" y="0"/>
                </a:lnTo>
                <a:lnTo>
                  <a:pt x="2382105" y="2134878"/>
                </a:lnTo>
                <a:lnTo>
                  <a:pt x="0" y="213487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90 paid parking </a:t>
            </a:r>
            <a:r>
              <a:rPr lang="en-US" sz="3000" b="1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spaces: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Four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parking kiosks and pay-by-text functionality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Season: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Paid parking March – November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Demand-Based Pricing: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Parking rates increase mid-day, weekends, and holidays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Operations and Non-Compliance Programs: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Supported by vendors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Parking ambassadors issue notices of non-compliance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TTD administrative staff handle appeals, refunds, and questions/complaints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endParaRPr lang="en-US" sz="25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CF40A-57D4-FA25-86A8-1E221FED8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562" y="7740198"/>
            <a:ext cx="2743438" cy="22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CB007-3247-EBA4-36DC-9899827CA177}"/>
              </a:ext>
            </a:extLst>
          </p:cNvPr>
          <p:cNvSpPr txBox="1"/>
          <p:nvPr/>
        </p:nvSpPr>
        <p:spPr>
          <a:xfrm>
            <a:off x="5012034" y="9252624"/>
            <a:ext cx="8263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League Spartan" panose="020B0604020202020204" charset="0"/>
              </a:rPr>
              <a:t>www.tahoetransportation.org/parking/</a:t>
            </a:r>
          </a:p>
        </p:txBody>
      </p:sp>
    </p:spTree>
    <p:extLst>
      <p:ext uri="{BB962C8B-B14F-4D97-AF65-F5344CB8AC3E}">
        <p14:creationId xmlns:p14="http://schemas.microsoft.com/office/powerpoint/2010/main" val="162801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033DD-4B7D-6FC8-D597-4BAD78AE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1EE168-4521-0B61-CCEF-51A736DCA59E}"/>
              </a:ext>
            </a:extLst>
          </p:cNvPr>
          <p:cNvGrpSpPr/>
          <p:nvPr/>
        </p:nvGrpSpPr>
        <p:grpSpPr>
          <a:xfrm>
            <a:off x="0" y="0"/>
            <a:ext cx="3584988" cy="7429500"/>
            <a:chOff x="0" y="0"/>
            <a:chExt cx="1195655" cy="281427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274FBDD-283D-77DF-AD0B-8937BB09844C}"/>
                </a:ext>
              </a:extLst>
            </p:cNvPr>
            <p:cNvSpPr/>
            <p:nvPr/>
          </p:nvSpPr>
          <p:spPr>
            <a:xfrm>
              <a:off x="0" y="0"/>
              <a:ext cx="1195655" cy="2814275"/>
            </a:xfrm>
            <a:custGeom>
              <a:avLst/>
              <a:gdLst/>
              <a:ahLst/>
              <a:cxnLst/>
              <a:rect l="l" t="t" r="r" b="b"/>
              <a:pathLst>
                <a:path w="1195655" h="2814275">
                  <a:moveTo>
                    <a:pt x="0" y="0"/>
                  </a:moveTo>
                  <a:lnTo>
                    <a:pt x="1195655" y="0"/>
                  </a:lnTo>
                  <a:lnTo>
                    <a:pt x="1195655" y="2814275"/>
                  </a:lnTo>
                  <a:lnTo>
                    <a:pt x="0" y="2814275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BB18E3B-1F15-D20D-D947-59F8902162E0}"/>
                </a:ext>
              </a:extLst>
            </p:cNvPr>
            <p:cNvSpPr txBox="1"/>
            <p:nvPr/>
          </p:nvSpPr>
          <p:spPr>
            <a:xfrm>
              <a:off x="0" y="-38100"/>
              <a:ext cx="1195655" cy="2852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0A25E11-0863-6BCC-6110-39D7507D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45BD29-35D6-7F7E-F1AD-2BF191450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070" y="0"/>
            <a:ext cx="3292929" cy="1028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AC36EB-EAA6-4A9B-42E7-0D303E59656A}"/>
              </a:ext>
            </a:extLst>
          </p:cNvPr>
          <p:cNvSpPr txBox="1"/>
          <p:nvPr/>
        </p:nvSpPr>
        <p:spPr>
          <a:xfrm>
            <a:off x="4267200" y="342900"/>
            <a:ext cx="883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5596"/>
                </a:solidFill>
                <a:latin typeface="League Spartan"/>
              </a:rPr>
              <a:t>SR 28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5AFB0-ABE6-E563-20BD-6C26398B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3" y="7810500"/>
            <a:ext cx="1485948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6E6D3-0D39-F4A5-30C6-51B4A1A25577}"/>
              </a:ext>
            </a:extLst>
          </p:cNvPr>
          <p:cNvSpPr txBox="1"/>
          <p:nvPr/>
        </p:nvSpPr>
        <p:spPr>
          <a:xfrm>
            <a:off x="304800" y="9258300"/>
            <a:ext cx="35849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SR 28 Projects Webpage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D44A52-DEF1-D004-C72F-9A58FE3E6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183" y="1228754"/>
            <a:ext cx="9757217" cy="87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4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760726" y="7811806"/>
            <a:ext cx="971837" cy="1340465"/>
          </a:xfrm>
          <a:custGeom>
            <a:avLst/>
            <a:gdLst/>
            <a:ahLst/>
            <a:cxnLst/>
            <a:rect l="l" t="t" r="r" b="b"/>
            <a:pathLst>
              <a:path w="971837" h="1340465">
                <a:moveTo>
                  <a:pt x="0" y="0"/>
                </a:moveTo>
                <a:lnTo>
                  <a:pt x="971836" y="0"/>
                </a:lnTo>
                <a:lnTo>
                  <a:pt x="971836" y="1340465"/>
                </a:lnTo>
                <a:lnTo>
                  <a:pt x="0" y="13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8790" y="646444"/>
            <a:ext cx="8692558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3800" b="1" dirty="0">
                <a:solidFill>
                  <a:srgbClr val="00559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North Parking Lot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36" y="5226665"/>
            <a:ext cx="3103006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www.tahoetransportation.org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60964-102B-6865-3BAF-07F350541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765" y="-266700"/>
            <a:ext cx="1694835" cy="892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B0EF5-3A54-93C9-BA85-6F66D109A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8967" y="-115891"/>
            <a:ext cx="1840486" cy="10402891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392EFD2-D262-4DC5-E587-49D4D758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38300"/>
            <a:ext cx="13868400" cy="8358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Challenge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200 shoulder-parked vehicles contribute to nearly 600 people per day walking on the highway during peak summer season</a:t>
            </a:r>
          </a:p>
          <a:p>
            <a:pPr marL="0" indent="0">
              <a:buNone/>
            </a:pPr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Solutions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Phase I (completed 2019) relocated approximately 90 shoulder-parked vehicles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Phase II will relocate approximately 38 vehicles to off-highway parking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Shared-use path will connect parking to East Shore Trail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Formalize the southbound transit stop at Lakeshore Blvd.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Expand the No Parking Zone north through the commercial area</a:t>
            </a:r>
          </a:p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Water quality improvements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Project Status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Design: To be completed fall 2025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Construction: Summer 2026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25D7F3025CFE4E943087E6A79E6905" ma:contentTypeVersion="16" ma:contentTypeDescription="Create a new document." ma:contentTypeScope="" ma:versionID="01cb9c521293393251de6fe57863a5f2">
  <xsd:schema xmlns:xsd="http://www.w3.org/2001/XMLSchema" xmlns:xs="http://www.w3.org/2001/XMLSchema" xmlns:p="http://schemas.microsoft.com/office/2006/metadata/properties" xmlns:ns2="02282890-06b5-463b-a747-e0a90d4ff83b" xmlns:ns3="c0b75590-0ead-472a-9433-93726f5e72d5" targetNamespace="http://schemas.microsoft.com/office/2006/metadata/properties" ma:root="true" ma:fieldsID="37338d4ce7d4ce3010c0c9e7d4973371" ns2:_="" ns3:_="">
    <xsd:import namespace="02282890-06b5-463b-a747-e0a90d4ff83b"/>
    <xsd:import namespace="c0b75590-0ead-472a-9433-93726f5e72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82890-06b5-463b-a747-e0a90d4ff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c6d933d-e4ac-4da8-8551-d8bbffdab9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75590-0ead-472a-9433-93726f5e72d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02ceab6-49eb-4c3f-b262-7621dfdcbd1b}" ma:internalName="TaxCatchAll" ma:showField="CatchAllData" ma:web="c0b75590-0ead-472a-9433-93726f5e72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282890-06b5-463b-a747-e0a90d4ff83b">
      <Terms xmlns="http://schemas.microsoft.com/office/infopath/2007/PartnerControls"/>
    </lcf76f155ced4ddcb4097134ff3c332f>
    <TaxCatchAll xmlns="c0b75590-0ead-472a-9433-93726f5e72d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366FDC-A498-45E2-92D2-94E2BB9CAF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282890-06b5-463b-a747-e0a90d4ff83b"/>
    <ds:schemaRef ds:uri="c0b75590-0ead-472a-9433-93726f5e72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C3568A-9727-4D79-86F5-B9DFB5EA417B}">
  <ds:schemaRefs>
    <ds:schemaRef ds:uri="http://schemas.microsoft.com/office/2006/metadata/properties"/>
    <ds:schemaRef ds:uri="http://schemas.microsoft.com/office/infopath/2007/PartnerControls"/>
    <ds:schemaRef ds:uri="02282890-06b5-463b-a747-e0a90d4ff83b"/>
    <ds:schemaRef ds:uri="c0b75590-0ead-472a-9433-93726f5e72d5"/>
  </ds:schemaRefs>
</ds:datastoreItem>
</file>

<file path=customXml/itemProps3.xml><?xml version="1.0" encoding="utf-8"?>
<ds:datastoreItem xmlns:ds="http://schemas.openxmlformats.org/officeDocument/2006/customXml" ds:itemID="{71C8269A-1E1A-4BA8-A3FD-5815093728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959</Words>
  <Application>Microsoft Office PowerPoint</Application>
  <PresentationFormat>Custom</PresentationFormat>
  <Paragraphs>173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Montserrat Italics</vt:lpstr>
      <vt:lpstr>Montserrat</vt:lpstr>
      <vt:lpstr>Symbol</vt:lpstr>
      <vt:lpstr>League Spartan</vt:lpstr>
      <vt:lpstr>Calibri</vt:lpstr>
      <vt:lpstr>Montserrat Bold Italics</vt:lpstr>
      <vt:lpstr>Montserrat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www.tahoetransportation.org</dc:title>
  <dc:creator>Tara Styer</dc:creator>
  <cp:lastModifiedBy>Tara Styer</cp:lastModifiedBy>
  <cp:revision>1</cp:revision>
  <dcterms:created xsi:type="dcterms:W3CDTF">2006-08-16T00:00:00Z</dcterms:created>
  <dcterms:modified xsi:type="dcterms:W3CDTF">2025-04-29T23:09:22Z</dcterms:modified>
  <dc:identifier>DAGVvmfCSgw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0x0101009C25D7F3025CFE4E943087E6A79E6905</vt:lpwstr>
  </property>
  <property fmtid="{D5CDD505-2E9C-101B-9397-08002B2CF9AE}" pid="3" name="MediaServiceImageTags">
    <vt:lpwstr/>
  </property>
</Properties>
</file>